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media/image1.png" ContentType="image/png"/>
  <Override PartName="/ppt/media/image9.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8.jpeg" ContentType="image/jpeg"/>
  <Override PartName="/ppt/media/image7.png" ContentType="image/png"/>
  <Override PartName="/ppt/media/image10.png" ContentType="image/png"/>
  <Override PartName="/ppt/media/image11.png" ContentType="image/png"/>
  <Override PartName="/ppt/media/image12.jpeg" ContentType="image/jpe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slideLayouts/slideLayout1.xml" ContentType="application/vnd.openxmlformats-officedocument.presentationml.slideLayout+xml"/>
  <Override PartName="/ppt/slideLayouts/slideLayout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6.xml" ContentType="application/vnd.openxmlformats-officedocument.presentationml.slide+xml"/>
  <Override PartName="/ppt/slides/slide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22.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_rels/slide26.xml.rels" ContentType="application/vnd.openxmlformats-package.relationships+xml"/>
  <Override PartName="/ppt/slides/_rels/slide9.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Lst>
  <p:sldSz cx="11520487" cy="7199312"/>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576000" y="286920"/>
            <a:ext cx="10367640" cy="1201680"/>
          </a:xfrm>
          <a:prstGeom prst="rect">
            <a:avLst/>
          </a:prstGeom>
        </p:spPr>
        <p:txBody>
          <a:bodyPr lIns="0" rIns="0" tIns="0" bIns="0" anchor="ctr">
            <a:noAutofit/>
          </a:bodyPr>
          <a:p>
            <a:pPr algn="ctr"/>
            <a:endParaRPr b="0" lang="en-IN" sz="4400" spc="-1" strike="noStrike">
              <a:latin typeface="Arial"/>
            </a:endParaRPr>
          </a:p>
        </p:txBody>
      </p:sp>
      <p:sp>
        <p:nvSpPr>
          <p:cNvPr id="33" name="PlaceHolder 2"/>
          <p:cNvSpPr>
            <a:spLocks noGrp="1"/>
          </p:cNvSpPr>
          <p:nvPr>
            <p:ph type="body"/>
          </p:nvPr>
        </p:nvSpPr>
        <p:spPr>
          <a:xfrm>
            <a:off x="576000" y="1684440"/>
            <a:ext cx="10367640" cy="1991160"/>
          </a:xfrm>
          <a:prstGeom prst="rect">
            <a:avLst/>
          </a:prstGeom>
        </p:spPr>
        <p:txBody>
          <a:bodyPr lIns="0" rIns="0" tIns="0" bIns="0">
            <a:normAutofit/>
          </a:bodyPr>
          <a:p>
            <a:endParaRPr b="0" lang="en-IN" sz="3200" spc="-1" strike="noStrike">
              <a:latin typeface="Arial"/>
            </a:endParaRPr>
          </a:p>
        </p:txBody>
      </p:sp>
      <p:sp>
        <p:nvSpPr>
          <p:cNvPr id="34" name="PlaceHolder 3"/>
          <p:cNvSpPr>
            <a:spLocks noGrp="1"/>
          </p:cNvSpPr>
          <p:nvPr>
            <p:ph type="body"/>
          </p:nvPr>
        </p:nvSpPr>
        <p:spPr>
          <a:xfrm>
            <a:off x="576000" y="3865320"/>
            <a:ext cx="10367640" cy="1991160"/>
          </a:xfrm>
          <a:prstGeom prst="rect">
            <a:avLst/>
          </a:prstGeom>
        </p:spPr>
        <p:txBody>
          <a:bodyPr lIns="0" rIns="0" tIns="0" bIns="0">
            <a:normAutofit/>
          </a:bodyPr>
          <a:p>
            <a:endParaRPr b="0" lang="en-IN"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576000" y="286920"/>
            <a:ext cx="10367640" cy="1201680"/>
          </a:xfrm>
          <a:prstGeom prst="rect">
            <a:avLst/>
          </a:prstGeom>
        </p:spPr>
        <p:txBody>
          <a:bodyPr lIns="0" rIns="0" tIns="0" bIns="0" anchor="ctr">
            <a:noAutofit/>
          </a:bodyPr>
          <a:p>
            <a:pPr algn="ctr"/>
            <a:endParaRPr b="0" lang="en-IN" sz="4400" spc="-1" strike="noStrike">
              <a:latin typeface="Arial"/>
            </a:endParaRPr>
          </a:p>
        </p:txBody>
      </p:sp>
      <p:sp>
        <p:nvSpPr>
          <p:cNvPr id="36" name="PlaceHolder 2"/>
          <p:cNvSpPr>
            <a:spLocks noGrp="1"/>
          </p:cNvSpPr>
          <p:nvPr>
            <p:ph type="body"/>
          </p:nvPr>
        </p:nvSpPr>
        <p:spPr>
          <a:xfrm>
            <a:off x="576000" y="1684440"/>
            <a:ext cx="5059080" cy="1991160"/>
          </a:xfrm>
          <a:prstGeom prst="rect">
            <a:avLst/>
          </a:prstGeom>
        </p:spPr>
        <p:txBody>
          <a:bodyPr lIns="0" rIns="0" tIns="0" bIns="0">
            <a:normAutofit/>
          </a:bodyPr>
          <a:p>
            <a:endParaRPr b="0" lang="en-IN" sz="3200" spc="-1" strike="noStrike">
              <a:latin typeface="Arial"/>
            </a:endParaRPr>
          </a:p>
        </p:txBody>
      </p:sp>
      <p:sp>
        <p:nvSpPr>
          <p:cNvPr id="37" name="PlaceHolder 3"/>
          <p:cNvSpPr>
            <a:spLocks noGrp="1"/>
          </p:cNvSpPr>
          <p:nvPr>
            <p:ph type="body"/>
          </p:nvPr>
        </p:nvSpPr>
        <p:spPr>
          <a:xfrm>
            <a:off x="5888520" y="1684440"/>
            <a:ext cx="5059080" cy="1991160"/>
          </a:xfrm>
          <a:prstGeom prst="rect">
            <a:avLst/>
          </a:prstGeom>
        </p:spPr>
        <p:txBody>
          <a:bodyPr lIns="0" rIns="0" tIns="0" bIns="0">
            <a:normAutofit/>
          </a:bodyPr>
          <a:p>
            <a:endParaRPr b="0" lang="en-IN" sz="3200" spc="-1" strike="noStrike">
              <a:latin typeface="Arial"/>
            </a:endParaRPr>
          </a:p>
        </p:txBody>
      </p:sp>
      <p:sp>
        <p:nvSpPr>
          <p:cNvPr id="38" name="PlaceHolder 4"/>
          <p:cNvSpPr>
            <a:spLocks noGrp="1"/>
          </p:cNvSpPr>
          <p:nvPr>
            <p:ph type="body"/>
          </p:nvPr>
        </p:nvSpPr>
        <p:spPr>
          <a:xfrm>
            <a:off x="576000" y="3865320"/>
            <a:ext cx="5059080" cy="1991160"/>
          </a:xfrm>
          <a:prstGeom prst="rect">
            <a:avLst/>
          </a:prstGeom>
        </p:spPr>
        <p:txBody>
          <a:bodyPr lIns="0" rIns="0" tIns="0" bIns="0">
            <a:normAutofit/>
          </a:bodyPr>
          <a:p>
            <a:endParaRPr b="0" lang="en-IN" sz="3200" spc="-1" strike="noStrike">
              <a:latin typeface="Arial"/>
            </a:endParaRPr>
          </a:p>
        </p:txBody>
      </p:sp>
      <p:sp>
        <p:nvSpPr>
          <p:cNvPr id="39" name="PlaceHolder 5"/>
          <p:cNvSpPr>
            <a:spLocks noGrp="1"/>
          </p:cNvSpPr>
          <p:nvPr>
            <p:ph type="body"/>
          </p:nvPr>
        </p:nvSpPr>
        <p:spPr>
          <a:xfrm>
            <a:off x="5888520" y="3865320"/>
            <a:ext cx="5059080" cy="1991160"/>
          </a:xfrm>
          <a:prstGeom prst="rect">
            <a:avLst/>
          </a:prstGeom>
        </p:spPr>
        <p:txBody>
          <a:bodyPr lIns="0" rIns="0" tIns="0" bIns="0">
            <a:normAutofit/>
          </a:bodyPr>
          <a:p>
            <a:endParaRPr b="0" lang="en-IN"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576000" y="286920"/>
            <a:ext cx="10367640" cy="1201680"/>
          </a:xfrm>
          <a:prstGeom prst="rect">
            <a:avLst/>
          </a:prstGeom>
        </p:spPr>
        <p:txBody>
          <a:bodyPr lIns="0" rIns="0" tIns="0" bIns="0" anchor="ctr">
            <a:noAutofit/>
          </a:bodyPr>
          <a:p>
            <a:pPr algn="ctr"/>
            <a:endParaRPr b="0" lang="en-IN" sz="4400" spc="-1" strike="noStrike">
              <a:latin typeface="Arial"/>
            </a:endParaRPr>
          </a:p>
        </p:txBody>
      </p:sp>
      <p:sp>
        <p:nvSpPr>
          <p:cNvPr id="41" name="PlaceHolder 2"/>
          <p:cNvSpPr>
            <a:spLocks noGrp="1"/>
          </p:cNvSpPr>
          <p:nvPr>
            <p:ph type="body"/>
          </p:nvPr>
        </p:nvSpPr>
        <p:spPr>
          <a:xfrm>
            <a:off x="576000" y="1684440"/>
            <a:ext cx="3338280" cy="1991160"/>
          </a:xfrm>
          <a:prstGeom prst="rect">
            <a:avLst/>
          </a:prstGeom>
        </p:spPr>
        <p:txBody>
          <a:bodyPr lIns="0" rIns="0" tIns="0" bIns="0">
            <a:normAutofit/>
          </a:bodyPr>
          <a:p>
            <a:endParaRPr b="0" lang="en-IN" sz="3200" spc="-1" strike="noStrike">
              <a:latin typeface="Arial"/>
            </a:endParaRPr>
          </a:p>
        </p:txBody>
      </p:sp>
      <p:sp>
        <p:nvSpPr>
          <p:cNvPr id="42" name="PlaceHolder 3"/>
          <p:cNvSpPr>
            <a:spLocks noGrp="1"/>
          </p:cNvSpPr>
          <p:nvPr>
            <p:ph type="body"/>
          </p:nvPr>
        </p:nvSpPr>
        <p:spPr>
          <a:xfrm>
            <a:off x="4081680" y="1684440"/>
            <a:ext cx="3338280" cy="1991160"/>
          </a:xfrm>
          <a:prstGeom prst="rect">
            <a:avLst/>
          </a:prstGeom>
        </p:spPr>
        <p:txBody>
          <a:bodyPr lIns="0" rIns="0" tIns="0" bIns="0">
            <a:normAutofit/>
          </a:bodyPr>
          <a:p>
            <a:endParaRPr b="0" lang="en-IN" sz="3200" spc="-1" strike="noStrike">
              <a:latin typeface="Arial"/>
            </a:endParaRPr>
          </a:p>
        </p:txBody>
      </p:sp>
      <p:sp>
        <p:nvSpPr>
          <p:cNvPr id="43" name="PlaceHolder 4"/>
          <p:cNvSpPr>
            <a:spLocks noGrp="1"/>
          </p:cNvSpPr>
          <p:nvPr>
            <p:ph type="body"/>
          </p:nvPr>
        </p:nvSpPr>
        <p:spPr>
          <a:xfrm>
            <a:off x="7587000" y="1684440"/>
            <a:ext cx="3338280" cy="1991160"/>
          </a:xfrm>
          <a:prstGeom prst="rect">
            <a:avLst/>
          </a:prstGeom>
        </p:spPr>
        <p:txBody>
          <a:bodyPr lIns="0" rIns="0" tIns="0" bIns="0">
            <a:normAutofit/>
          </a:bodyPr>
          <a:p>
            <a:endParaRPr b="0" lang="en-IN" sz="3200" spc="-1" strike="noStrike">
              <a:latin typeface="Arial"/>
            </a:endParaRPr>
          </a:p>
        </p:txBody>
      </p:sp>
      <p:sp>
        <p:nvSpPr>
          <p:cNvPr id="44" name="PlaceHolder 5"/>
          <p:cNvSpPr>
            <a:spLocks noGrp="1"/>
          </p:cNvSpPr>
          <p:nvPr>
            <p:ph type="body"/>
          </p:nvPr>
        </p:nvSpPr>
        <p:spPr>
          <a:xfrm>
            <a:off x="576000" y="3865320"/>
            <a:ext cx="3338280" cy="1991160"/>
          </a:xfrm>
          <a:prstGeom prst="rect">
            <a:avLst/>
          </a:prstGeom>
        </p:spPr>
        <p:txBody>
          <a:bodyPr lIns="0" rIns="0" tIns="0" bIns="0">
            <a:normAutofit/>
          </a:bodyPr>
          <a:p>
            <a:endParaRPr b="0" lang="en-IN" sz="3200" spc="-1" strike="noStrike">
              <a:latin typeface="Arial"/>
            </a:endParaRPr>
          </a:p>
        </p:txBody>
      </p:sp>
      <p:sp>
        <p:nvSpPr>
          <p:cNvPr id="45" name="PlaceHolder 6"/>
          <p:cNvSpPr>
            <a:spLocks noGrp="1"/>
          </p:cNvSpPr>
          <p:nvPr>
            <p:ph type="body"/>
          </p:nvPr>
        </p:nvSpPr>
        <p:spPr>
          <a:xfrm>
            <a:off x="4081680" y="3865320"/>
            <a:ext cx="3338280" cy="1991160"/>
          </a:xfrm>
          <a:prstGeom prst="rect">
            <a:avLst/>
          </a:prstGeom>
        </p:spPr>
        <p:txBody>
          <a:bodyPr lIns="0" rIns="0" tIns="0" bIns="0">
            <a:normAutofit/>
          </a:bodyPr>
          <a:p>
            <a:endParaRPr b="0" lang="en-IN" sz="3200" spc="-1" strike="noStrike">
              <a:latin typeface="Arial"/>
            </a:endParaRPr>
          </a:p>
        </p:txBody>
      </p:sp>
      <p:sp>
        <p:nvSpPr>
          <p:cNvPr id="46" name="PlaceHolder 7"/>
          <p:cNvSpPr>
            <a:spLocks noGrp="1"/>
          </p:cNvSpPr>
          <p:nvPr>
            <p:ph type="body"/>
          </p:nvPr>
        </p:nvSpPr>
        <p:spPr>
          <a:xfrm>
            <a:off x="7587000" y="3865320"/>
            <a:ext cx="3338280" cy="1991160"/>
          </a:xfrm>
          <a:prstGeom prst="rect">
            <a:avLst/>
          </a:prstGeom>
        </p:spPr>
        <p:txBody>
          <a:bodyPr lIns="0" rIns="0" tIns="0" bIns="0">
            <a:normAutofit/>
          </a:bodyPr>
          <a:p>
            <a:endParaRPr b="0" lang="en-IN"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 name="PlaceHolder 1"/>
          <p:cNvSpPr>
            <a:spLocks noGrp="1"/>
          </p:cNvSpPr>
          <p:nvPr>
            <p:ph type="title"/>
          </p:nvPr>
        </p:nvSpPr>
        <p:spPr>
          <a:xfrm>
            <a:off x="576000" y="286920"/>
            <a:ext cx="10367640" cy="1201680"/>
          </a:xfrm>
          <a:prstGeom prst="rect">
            <a:avLst/>
          </a:prstGeom>
        </p:spPr>
        <p:txBody>
          <a:bodyPr lIns="0" rIns="0" tIns="0" bIns="0" anchor="ctr">
            <a:noAutofit/>
          </a:bodyPr>
          <a:p>
            <a:pPr algn="ctr"/>
            <a:endParaRPr b="0" lang="en-IN" sz="4400" spc="-1" strike="noStrike">
              <a:latin typeface="Arial"/>
            </a:endParaRPr>
          </a:p>
        </p:txBody>
      </p:sp>
      <p:sp>
        <p:nvSpPr>
          <p:cNvPr id="53" name="PlaceHolder 2"/>
          <p:cNvSpPr>
            <a:spLocks noGrp="1"/>
          </p:cNvSpPr>
          <p:nvPr>
            <p:ph type="subTitle"/>
          </p:nvPr>
        </p:nvSpPr>
        <p:spPr>
          <a:xfrm>
            <a:off x="576000" y="1684440"/>
            <a:ext cx="10367640" cy="41749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576000" y="286920"/>
            <a:ext cx="10367640" cy="1201680"/>
          </a:xfrm>
          <a:prstGeom prst="rect">
            <a:avLst/>
          </a:prstGeom>
        </p:spPr>
        <p:txBody>
          <a:bodyPr lIns="0" rIns="0" tIns="0" bIns="0" anchor="ctr">
            <a:noAutofit/>
          </a:bodyPr>
          <a:p>
            <a:pPr algn="ctr"/>
            <a:endParaRPr b="0" lang="en-IN" sz="4400" spc="-1" strike="noStrike">
              <a:latin typeface="Arial"/>
            </a:endParaRPr>
          </a:p>
        </p:txBody>
      </p:sp>
      <p:sp>
        <p:nvSpPr>
          <p:cNvPr id="55" name="PlaceHolder 2"/>
          <p:cNvSpPr>
            <a:spLocks noGrp="1"/>
          </p:cNvSpPr>
          <p:nvPr>
            <p:ph type="body"/>
          </p:nvPr>
        </p:nvSpPr>
        <p:spPr>
          <a:xfrm>
            <a:off x="576000" y="1684440"/>
            <a:ext cx="10367640" cy="4174920"/>
          </a:xfrm>
          <a:prstGeom prst="rect">
            <a:avLst/>
          </a:prstGeom>
        </p:spPr>
        <p:txBody>
          <a:bodyPr lIns="0" rIns="0" tIns="0" bIns="0">
            <a:normAutofit/>
          </a:bodyPr>
          <a:p>
            <a:endParaRPr b="0" lang="en-IN"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576000" y="286920"/>
            <a:ext cx="10367640" cy="1201680"/>
          </a:xfrm>
          <a:prstGeom prst="rect">
            <a:avLst/>
          </a:prstGeom>
        </p:spPr>
        <p:txBody>
          <a:bodyPr lIns="0" rIns="0" tIns="0" bIns="0" anchor="ctr">
            <a:noAutofit/>
          </a:bodyPr>
          <a:p>
            <a:pPr algn="ctr"/>
            <a:endParaRPr b="0" lang="en-IN" sz="4400" spc="-1" strike="noStrike">
              <a:latin typeface="Arial"/>
            </a:endParaRPr>
          </a:p>
        </p:txBody>
      </p:sp>
      <p:sp>
        <p:nvSpPr>
          <p:cNvPr id="57" name="PlaceHolder 2"/>
          <p:cNvSpPr>
            <a:spLocks noGrp="1"/>
          </p:cNvSpPr>
          <p:nvPr>
            <p:ph type="body"/>
          </p:nvPr>
        </p:nvSpPr>
        <p:spPr>
          <a:xfrm>
            <a:off x="576000" y="1684440"/>
            <a:ext cx="5059080" cy="4174920"/>
          </a:xfrm>
          <a:prstGeom prst="rect">
            <a:avLst/>
          </a:prstGeom>
        </p:spPr>
        <p:txBody>
          <a:bodyPr lIns="0" rIns="0" tIns="0" bIns="0">
            <a:normAutofit/>
          </a:bodyPr>
          <a:p>
            <a:endParaRPr b="0" lang="en-IN" sz="3200" spc="-1" strike="noStrike">
              <a:latin typeface="Arial"/>
            </a:endParaRPr>
          </a:p>
        </p:txBody>
      </p:sp>
      <p:sp>
        <p:nvSpPr>
          <p:cNvPr id="58" name="PlaceHolder 3"/>
          <p:cNvSpPr>
            <a:spLocks noGrp="1"/>
          </p:cNvSpPr>
          <p:nvPr>
            <p:ph type="body"/>
          </p:nvPr>
        </p:nvSpPr>
        <p:spPr>
          <a:xfrm>
            <a:off x="5888520" y="1684440"/>
            <a:ext cx="5059080" cy="4174920"/>
          </a:xfrm>
          <a:prstGeom prst="rect">
            <a:avLst/>
          </a:prstGeom>
        </p:spPr>
        <p:txBody>
          <a:bodyPr lIns="0" rIns="0" tIns="0" bIns="0">
            <a:normAutofit/>
          </a:bodyPr>
          <a:p>
            <a:endParaRPr b="0" lang="en-IN"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9" name="PlaceHolder 1"/>
          <p:cNvSpPr>
            <a:spLocks noGrp="1"/>
          </p:cNvSpPr>
          <p:nvPr>
            <p:ph type="title"/>
          </p:nvPr>
        </p:nvSpPr>
        <p:spPr>
          <a:xfrm>
            <a:off x="576000" y="286920"/>
            <a:ext cx="10367640" cy="120168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0" name="PlaceHolder 1"/>
          <p:cNvSpPr>
            <a:spLocks noGrp="1"/>
          </p:cNvSpPr>
          <p:nvPr>
            <p:ph type="subTitle"/>
          </p:nvPr>
        </p:nvSpPr>
        <p:spPr>
          <a:xfrm>
            <a:off x="576000" y="286920"/>
            <a:ext cx="10367640" cy="55717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576000" y="286920"/>
            <a:ext cx="10367640" cy="1201680"/>
          </a:xfrm>
          <a:prstGeom prst="rect">
            <a:avLst/>
          </a:prstGeom>
        </p:spPr>
        <p:txBody>
          <a:bodyPr lIns="0" rIns="0" tIns="0" bIns="0" anchor="ctr">
            <a:noAutofit/>
          </a:bodyPr>
          <a:p>
            <a:pPr algn="ctr"/>
            <a:endParaRPr b="0" lang="en-IN" sz="4400" spc="-1" strike="noStrike">
              <a:latin typeface="Arial"/>
            </a:endParaRPr>
          </a:p>
        </p:txBody>
      </p:sp>
      <p:sp>
        <p:nvSpPr>
          <p:cNvPr id="62" name="PlaceHolder 2"/>
          <p:cNvSpPr>
            <a:spLocks noGrp="1"/>
          </p:cNvSpPr>
          <p:nvPr>
            <p:ph type="body"/>
          </p:nvPr>
        </p:nvSpPr>
        <p:spPr>
          <a:xfrm>
            <a:off x="576000" y="1684440"/>
            <a:ext cx="5059080" cy="1991160"/>
          </a:xfrm>
          <a:prstGeom prst="rect">
            <a:avLst/>
          </a:prstGeom>
        </p:spPr>
        <p:txBody>
          <a:bodyPr lIns="0" rIns="0" tIns="0" bIns="0">
            <a:normAutofit/>
          </a:bodyPr>
          <a:p>
            <a:endParaRPr b="0" lang="en-IN" sz="3200" spc="-1" strike="noStrike">
              <a:latin typeface="Arial"/>
            </a:endParaRPr>
          </a:p>
        </p:txBody>
      </p:sp>
      <p:sp>
        <p:nvSpPr>
          <p:cNvPr id="63" name="PlaceHolder 3"/>
          <p:cNvSpPr>
            <a:spLocks noGrp="1"/>
          </p:cNvSpPr>
          <p:nvPr>
            <p:ph type="body"/>
          </p:nvPr>
        </p:nvSpPr>
        <p:spPr>
          <a:xfrm>
            <a:off x="5888520" y="1684440"/>
            <a:ext cx="5059080" cy="4174920"/>
          </a:xfrm>
          <a:prstGeom prst="rect">
            <a:avLst/>
          </a:prstGeom>
        </p:spPr>
        <p:txBody>
          <a:bodyPr lIns="0" rIns="0" tIns="0" bIns="0">
            <a:normAutofit/>
          </a:bodyPr>
          <a:p>
            <a:endParaRPr b="0" lang="en-IN" sz="3200" spc="-1" strike="noStrike">
              <a:latin typeface="Arial"/>
            </a:endParaRPr>
          </a:p>
        </p:txBody>
      </p:sp>
      <p:sp>
        <p:nvSpPr>
          <p:cNvPr id="64" name="PlaceHolder 4"/>
          <p:cNvSpPr>
            <a:spLocks noGrp="1"/>
          </p:cNvSpPr>
          <p:nvPr>
            <p:ph type="body"/>
          </p:nvPr>
        </p:nvSpPr>
        <p:spPr>
          <a:xfrm>
            <a:off x="576000" y="3865320"/>
            <a:ext cx="5059080" cy="1991160"/>
          </a:xfrm>
          <a:prstGeom prst="rect">
            <a:avLst/>
          </a:prstGeom>
        </p:spPr>
        <p:txBody>
          <a:bodyPr lIns="0" rIns="0" tIns="0" bIns="0">
            <a:normAutofit/>
          </a:bodyPr>
          <a:p>
            <a:endParaRPr b="0" lang="en-IN"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576000" y="286920"/>
            <a:ext cx="10367640" cy="1201680"/>
          </a:xfrm>
          <a:prstGeom prst="rect">
            <a:avLst/>
          </a:prstGeom>
        </p:spPr>
        <p:txBody>
          <a:bodyPr lIns="0" rIns="0" tIns="0" bIns="0" anchor="ctr">
            <a:noAutofit/>
          </a:bodyPr>
          <a:p>
            <a:pPr algn="ctr"/>
            <a:endParaRPr b="0" lang="en-IN" sz="4400" spc="-1" strike="noStrike">
              <a:latin typeface="Arial"/>
            </a:endParaRPr>
          </a:p>
        </p:txBody>
      </p:sp>
      <p:sp>
        <p:nvSpPr>
          <p:cNvPr id="12" name="PlaceHolder 2"/>
          <p:cNvSpPr>
            <a:spLocks noGrp="1"/>
          </p:cNvSpPr>
          <p:nvPr>
            <p:ph type="subTitle"/>
          </p:nvPr>
        </p:nvSpPr>
        <p:spPr>
          <a:xfrm>
            <a:off x="576000" y="1684440"/>
            <a:ext cx="10367640" cy="41749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576000" y="286920"/>
            <a:ext cx="10367640" cy="1201680"/>
          </a:xfrm>
          <a:prstGeom prst="rect">
            <a:avLst/>
          </a:prstGeom>
        </p:spPr>
        <p:txBody>
          <a:bodyPr lIns="0" rIns="0" tIns="0" bIns="0" anchor="ctr">
            <a:noAutofit/>
          </a:bodyPr>
          <a:p>
            <a:pPr algn="ctr"/>
            <a:endParaRPr b="0" lang="en-IN" sz="4400" spc="-1" strike="noStrike">
              <a:latin typeface="Arial"/>
            </a:endParaRPr>
          </a:p>
        </p:txBody>
      </p:sp>
      <p:sp>
        <p:nvSpPr>
          <p:cNvPr id="66" name="PlaceHolder 2"/>
          <p:cNvSpPr>
            <a:spLocks noGrp="1"/>
          </p:cNvSpPr>
          <p:nvPr>
            <p:ph type="body"/>
          </p:nvPr>
        </p:nvSpPr>
        <p:spPr>
          <a:xfrm>
            <a:off x="576000" y="1684440"/>
            <a:ext cx="5059080" cy="4174920"/>
          </a:xfrm>
          <a:prstGeom prst="rect">
            <a:avLst/>
          </a:prstGeom>
        </p:spPr>
        <p:txBody>
          <a:bodyPr lIns="0" rIns="0" tIns="0" bIns="0">
            <a:normAutofit/>
          </a:bodyPr>
          <a:p>
            <a:endParaRPr b="0" lang="en-IN" sz="3200" spc="-1" strike="noStrike">
              <a:latin typeface="Arial"/>
            </a:endParaRPr>
          </a:p>
        </p:txBody>
      </p:sp>
      <p:sp>
        <p:nvSpPr>
          <p:cNvPr id="67" name="PlaceHolder 3"/>
          <p:cNvSpPr>
            <a:spLocks noGrp="1"/>
          </p:cNvSpPr>
          <p:nvPr>
            <p:ph type="body"/>
          </p:nvPr>
        </p:nvSpPr>
        <p:spPr>
          <a:xfrm>
            <a:off x="5888520" y="1684440"/>
            <a:ext cx="5059080" cy="1991160"/>
          </a:xfrm>
          <a:prstGeom prst="rect">
            <a:avLst/>
          </a:prstGeom>
        </p:spPr>
        <p:txBody>
          <a:bodyPr lIns="0" rIns="0" tIns="0" bIns="0">
            <a:normAutofit/>
          </a:bodyPr>
          <a:p>
            <a:endParaRPr b="0" lang="en-IN" sz="3200" spc="-1" strike="noStrike">
              <a:latin typeface="Arial"/>
            </a:endParaRPr>
          </a:p>
        </p:txBody>
      </p:sp>
      <p:sp>
        <p:nvSpPr>
          <p:cNvPr id="68" name="PlaceHolder 4"/>
          <p:cNvSpPr>
            <a:spLocks noGrp="1"/>
          </p:cNvSpPr>
          <p:nvPr>
            <p:ph type="body"/>
          </p:nvPr>
        </p:nvSpPr>
        <p:spPr>
          <a:xfrm>
            <a:off x="5888520" y="3865320"/>
            <a:ext cx="5059080" cy="1991160"/>
          </a:xfrm>
          <a:prstGeom prst="rect">
            <a:avLst/>
          </a:prstGeom>
        </p:spPr>
        <p:txBody>
          <a:bodyPr lIns="0" rIns="0" tIns="0" bIns="0">
            <a:normAutofit/>
          </a:bodyPr>
          <a:p>
            <a:endParaRPr b="0" lang="en-IN"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576000" y="286920"/>
            <a:ext cx="10367640" cy="1201680"/>
          </a:xfrm>
          <a:prstGeom prst="rect">
            <a:avLst/>
          </a:prstGeom>
        </p:spPr>
        <p:txBody>
          <a:bodyPr lIns="0" rIns="0" tIns="0" bIns="0" anchor="ctr">
            <a:noAutofit/>
          </a:bodyPr>
          <a:p>
            <a:pPr algn="ctr"/>
            <a:endParaRPr b="0" lang="en-IN" sz="4400" spc="-1" strike="noStrike">
              <a:latin typeface="Arial"/>
            </a:endParaRPr>
          </a:p>
        </p:txBody>
      </p:sp>
      <p:sp>
        <p:nvSpPr>
          <p:cNvPr id="70" name="PlaceHolder 2"/>
          <p:cNvSpPr>
            <a:spLocks noGrp="1"/>
          </p:cNvSpPr>
          <p:nvPr>
            <p:ph type="body"/>
          </p:nvPr>
        </p:nvSpPr>
        <p:spPr>
          <a:xfrm>
            <a:off x="576000" y="1684440"/>
            <a:ext cx="5059080" cy="1991160"/>
          </a:xfrm>
          <a:prstGeom prst="rect">
            <a:avLst/>
          </a:prstGeom>
        </p:spPr>
        <p:txBody>
          <a:bodyPr lIns="0" rIns="0" tIns="0" bIns="0">
            <a:normAutofit/>
          </a:bodyPr>
          <a:p>
            <a:endParaRPr b="0" lang="en-IN" sz="3200" spc="-1" strike="noStrike">
              <a:latin typeface="Arial"/>
            </a:endParaRPr>
          </a:p>
        </p:txBody>
      </p:sp>
      <p:sp>
        <p:nvSpPr>
          <p:cNvPr id="71" name="PlaceHolder 3"/>
          <p:cNvSpPr>
            <a:spLocks noGrp="1"/>
          </p:cNvSpPr>
          <p:nvPr>
            <p:ph type="body"/>
          </p:nvPr>
        </p:nvSpPr>
        <p:spPr>
          <a:xfrm>
            <a:off x="5888520" y="1684440"/>
            <a:ext cx="5059080" cy="1991160"/>
          </a:xfrm>
          <a:prstGeom prst="rect">
            <a:avLst/>
          </a:prstGeom>
        </p:spPr>
        <p:txBody>
          <a:bodyPr lIns="0" rIns="0" tIns="0" bIns="0">
            <a:normAutofit/>
          </a:bodyPr>
          <a:p>
            <a:endParaRPr b="0" lang="en-IN" sz="3200" spc="-1" strike="noStrike">
              <a:latin typeface="Arial"/>
            </a:endParaRPr>
          </a:p>
        </p:txBody>
      </p:sp>
      <p:sp>
        <p:nvSpPr>
          <p:cNvPr id="72" name="PlaceHolder 4"/>
          <p:cNvSpPr>
            <a:spLocks noGrp="1"/>
          </p:cNvSpPr>
          <p:nvPr>
            <p:ph type="body"/>
          </p:nvPr>
        </p:nvSpPr>
        <p:spPr>
          <a:xfrm>
            <a:off x="576000" y="3865320"/>
            <a:ext cx="10367640" cy="1991160"/>
          </a:xfrm>
          <a:prstGeom prst="rect">
            <a:avLst/>
          </a:prstGeom>
        </p:spPr>
        <p:txBody>
          <a:bodyPr lIns="0" rIns="0" tIns="0" bIns="0">
            <a:normAutofit/>
          </a:bodyPr>
          <a:p>
            <a:endParaRPr b="0" lang="en-IN"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576000" y="286920"/>
            <a:ext cx="10367640" cy="1201680"/>
          </a:xfrm>
          <a:prstGeom prst="rect">
            <a:avLst/>
          </a:prstGeom>
        </p:spPr>
        <p:txBody>
          <a:bodyPr lIns="0" rIns="0" tIns="0" bIns="0" anchor="ctr">
            <a:noAutofit/>
          </a:bodyPr>
          <a:p>
            <a:pPr algn="ctr"/>
            <a:endParaRPr b="0" lang="en-IN" sz="4400" spc="-1" strike="noStrike">
              <a:latin typeface="Arial"/>
            </a:endParaRPr>
          </a:p>
        </p:txBody>
      </p:sp>
      <p:sp>
        <p:nvSpPr>
          <p:cNvPr id="74" name="PlaceHolder 2"/>
          <p:cNvSpPr>
            <a:spLocks noGrp="1"/>
          </p:cNvSpPr>
          <p:nvPr>
            <p:ph type="body"/>
          </p:nvPr>
        </p:nvSpPr>
        <p:spPr>
          <a:xfrm>
            <a:off x="576000" y="1684440"/>
            <a:ext cx="10367640" cy="1991160"/>
          </a:xfrm>
          <a:prstGeom prst="rect">
            <a:avLst/>
          </a:prstGeom>
        </p:spPr>
        <p:txBody>
          <a:bodyPr lIns="0" rIns="0" tIns="0" bIns="0">
            <a:normAutofit/>
          </a:bodyPr>
          <a:p>
            <a:endParaRPr b="0" lang="en-IN" sz="3200" spc="-1" strike="noStrike">
              <a:latin typeface="Arial"/>
            </a:endParaRPr>
          </a:p>
        </p:txBody>
      </p:sp>
      <p:sp>
        <p:nvSpPr>
          <p:cNvPr id="75" name="PlaceHolder 3"/>
          <p:cNvSpPr>
            <a:spLocks noGrp="1"/>
          </p:cNvSpPr>
          <p:nvPr>
            <p:ph type="body"/>
          </p:nvPr>
        </p:nvSpPr>
        <p:spPr>
          <a:xfrm>
            <a:off x="576000" y="3865320"/>
            <a:ext cx="10367640" cy="1991160"/>
          </a:xfrm>
          <a:prstGeom prst="rect">
            <a:avLst/>
          </a:prstGeom>
        </p:spPr>
        <p:txBody>
          <a:bodyPr lIns="0" rIns="0" tIns="0" bIns="0">
            <a:normAutofit/>
          </a:bodyPr>
          <a:p>
            <a:endParaRPr b="0" lang="en-IN"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576000" y="286920"/>
            <a:ext cx="10367640" cy="1201680"/>
          </a:xfrm>
          <a:prstGeom prst="rect">
            <a:avLst/>
          </a:prstGeom>
        </p:spPr>
        <p:txBody>
          <a:bodyPr lIns="0" rIns="0" tIns="0" bIns="0" anchor="ctr">
            <a:noAutofit/>
          </a:bodyPr>
          <a:p>
            <a:pPr algn="ctr"/>
            <a:endParaRPr b="0" lang="en-IN" sz="4400" spc="-1" strike="noStrike">
              <a:latin typeface="Arial"/>
            </a:endParaRPr>
          </a:p>
        </p:txBody>
      </p:sp>
      <p:sp>
        <p:nvSpPr>
          <p:cNvPr id="77" name="PlaceHolder 2"/>
          <p:cNvSpPr>
            <a:spLocks noGrp="1"/>
          </p:cNvSpPr>
          <p:nvPr>
            <p:ph type="body"/>
          </p:nvPr>
        </p:nvSpPr>
        <p:spPr>
          <a:xfrm>
            <a:off x="576000" y="1684440"/>
            <a:ext cx="5059080" cy="1991160"/>
          </a:xfrm>
          <a:prstGeom prst="rect">
            <a:avLst/>
          </a:prstGeom>
        </p:spPr>
        <p:txBody>
          <a:bodyPr lIns="0" rIns="0" tIns="0" bIns="0">
            <a:normAutofit/>
          </a:bodyPr>
          <a:p>
            <a:endParaRPr b="0" lang="en-IN" sz="3200" spc="-1" strike="noStrike">
              <a:latin typeface="Arial"/>
            </a:endParaRPr>
          </a:p>
        </p:txBody>
      </p:sp>
      <p:sp>
        <p:nvSpPr>
          <p:cNvPr id="78" name="PlaceHolder 3"/>
          <p:cNvSpPr>
            <a:spLocks noGrp="1"/>
          </p:cNvSpPr>
          <p:nvPr>
            <p:ph type="body"/>
          </p:nvPr>
        </p:nvSpPr>
        <p:spPr>
          <a:xfrm>
            <a:off x="5888520" y="1684440"/>
            <a:ext cx="5059080" cy="1991160"/>
          </a:xfrm>
          <a:prstGeom prst="rect">
            <a:avLst/>
          </a:prstGeom>
        </p:spPr>
        <p:txBody>
          <a:bodyPr lIns="0" rIns="0" tIns="0" bIns="0">
            <a:normAutofit/>
          </a:bodyPr>
          <a:p>
            <a:endParaRPr b="0" lang="en-IN" sz="3200" spc="-1" strike="noStrike">
              <a:latin typeface="Arial"/>
            </a:endParaRPr>
          </a:p>
        </p:txBody>
      </p:sp>
      <p:sp>
        <p:nvSpPr>
          <p:cNvPr id="79" name="PlaceHolder 4"/>
          <p:cNvSpPr>
            <a:spLocks noGrp="1"/>
          </p:cNvSpPr>
          <p:nvPr>
            <p:ph type="body"/>
          </p:nvPr>
        </p:nvSpPr>
        <p:spPr>
          <a:xfrm>
            <a:off x="576000" y="3865320"/>
            <a:ext cx="5059080" cy="1991160"/>
          </a:xfrm>
          <a:prstGeom prst="rect">
            <a:avLst/>
          </a:prstGeom>
        </p:spPr>
        <p:txBody>
          <a:bodyPr lIns="0" rIns="0" tIns="0" bIns="0">
            <a:normAutofit/>
          </a:bodyPr>
          <a:p>
            <a:endParaRPr b="0" lang="en-IN" sz="3200" spc="-1" strike="noStrike">
              <a:latin typeface="Arial"/>
            </a:endParaRPr>
          </a:p>
        </p:txBody>
      </p:sp>
      <p:sp>
        <p:nvSpPr>
          <p:cNvPr id="80" name="PlaceHolder 5"/>
          <p:cNvSpPr>
            <a:spLocks noGrp="1"/>
          </p:cNvSpPr>
          <p:nvPr>
            <p:ph type="body"/>
          </p:nvPr>
        </p:nvSpPr>
        <p:spPr>
          <a:xfrm>
            <a:off x="5888520" y="3865320"/>
            <a:ext cx="5059080" cy="1991160"/>
          </a:xfrm>
          <a:prstGeom prst="rect">
            <a:avLst/>
          </a:prstGeom>
        </p:spPr>
        <p:txBody>
          <a:bodyPr lIns="0" rIns="0" tIns="0" bIns="0">
            <a:normAutofit/>
          </a:bodyPr>
          <a:p>
            <a:endParaRPr b="0" lang="en-IN"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576000" y="286920"/>
            <a:ext cx="10367640" cy="1201680"/>
          </a:xfrm>
          <a:prstGeom prst="rect">
            <a:avLst/>
          </a:prstGeom>
        </p:spPr>
        <p:txBody>
          <a:bodyPr lIns="0" rIns="0" tIns="0" bIns="0" anchor="ctr">
            <a:noAutofit/>
          </a:bodyPr>
          <a:p>
            <a:pPr algn="ctr"/>
            <a:endParaRPr b="0" lang="en-IN" sz="4400" spc="-1" strike="noStrike">
              <a:latin typeface="Arial"/>
            </a:endParaRPr>
          </a:p>
        </p:txBody>
      </p:sp>
      <p:sp>
        <p:nvSpPr>
          <p:cNvPr id="82" name="PlaceHolder 2"/>
          <p:cNvSpPr>
            <a:spLocks noGrp="1"/>
          </p:cNvSpPr>
          <p:nvPr>
            <p:ph type="body"/>
          </p:nvPr>
        </p:nvSpPr>
        <p:spPr>
          <a:xfrm>
            <a:off x="576000" y="1684440"/>
            <a:ext cx="3338280" cy="1991160"/>
          </a:xfrm>
          <a:prstGeom prst="rect">
            <a:avLst/>
          </a:prstGeom>
        </p:spPr>
        <p:txBody>
          <a:bodyPr lIns="0" rIns="0" tIns="0" bIns="0">
            <a:normAutofit/>
          </a:bodyPr>
          <a:p>
            <a:endParaRPr b="0" lang="en-IN" sz="3200" spc="-1" strike="noStrike">
              <a:latin typeface="Arial"/>
            </a:endParaRPr>
          </a:p>
        </p:txBody>
      </p:sp>
      <p:sp>
        <p:nvSpPr>
          <p:cNvPr id="83" name="PlaceHolder 3"/>
          <p:cNvSpPr>
            <a:spLocks noGrp="1"/>
          </p:cNvSpPr>
          <p:nvPr>
            <p:ph type="body"/>
          </p:nvPr>
        </p:nvSpPr>
        <p:spPr>
          <a:xfrm>
            <a:off x="4081680" y="1684440"/>
            <a:ext cx="3338280" cy="1991160"/>
          </a:xfrm>
          <a:prstGeom prst="rect">
            <a:avLst/>
          </a:prstGeom>
        </p:spPr>
        <p:txBody>
          <a:bodyPr lIns="0" rIns="0" tIns="0" bIns="0">
            <a:normAutofit/>
          </a:bodyPr>
          <a:p>
            <a:endParaRPr b="0" lang="en-IN" sz="3200" spc="-1" strike="noStrike">
              <a:latin typeface="Arial"/>
            </a:endParaRPr>
          </a:p>
        </p:txBody>
      </p:sp>
      <p:sp>
        <p:nvSpPr>
          <p:cNvPr id="84" name="PlaceHolder 4"/>
          <p:cNvSpPr>
            <a:spLocks noGrp="1"/>
          </p:cNvSpPr>
          <p:nvPr>
            <p:ph type="body"/>
          </p:nvPr>
        </p:nvSpPr>
        <p:spPr>
          <a:xfrm>
            <a:off x="7587000" y="1684440"/>
            <a:ext cx="3338280" cy="1991160"/>
          </a:xfrm>
          <a:prstGeom prst="rect">
            <a:avLst/>
          </a:prstGeom>
        </p:spPr>
        <p:txBody>
          <a:bodyPr lIns="0" rIns="0" tIns="0" bIns="0">
            <a:normAutofit/>
          </a:bodyPr>
          <a:p>
            <a:endParaRPr b="0" lang="en-IN" sz="3200" spc="-1" strike="noStrike">
              <a:latin typeface="Arial"/>
            </a:endParaRPr>
          </a:p>
        </p:txBody>
      </p:sp>
      <p:sp>
        <p:nvSpPr>
          <p:cNvPr id="85" name="PlaceHolder 5"/>
          <p:cNvSpPr>
            <a:spLocks noGrp="1"/>
          </p:cNvSpPr>
          <p:nvPr>
            <p:ph type="body"/>
          </p:nvPr>
        </p:nvSpPr>
        <p:spPr>
          <a:xfrm>
            <a:off x="576000" y="3865320"/>
            <a:ext cx="3338280" cy="1991160"/>
          </a:xfrm>
          <a:prstGeom prst="rect">
            <a:avLst/>
          </a:prstGeom>
        </p:spPr>
        <p:txBody>
          <a:bodyPr lIns="0" rIns="0" tIns="0" bIns="0">
            <a:normAutofit/>
          </a:bodyPr>
          <a:p>
            <a:endParaRPr b="0" lang="en-IN" sz="3200" spc="-1" strike="noStrike">
              <a:latin typeface="Arial"/>
            </a:endParaRPr>
          </a:p>
        </p:txBody>
      </p:sp>
      <p:sp>
        <p:nvSpPr>
          <p:cNvPr id="86" name="PlaceHolder 6"/>
          <p:cNvSpPr>
            <a:spLocks noGrp="1"/>
          </p:cNvSpPr>
          <p:nvPr>
            <p:ph type="body"/>
          </p:nvPr>
        </p:nvSpPr>
        <p:spPr>
          <a:xfrm>
            <a:off x="4081680" y="3865320"/>
            <a:ext cx="3338280" cy="1991160"/>
          </a:xfrm>
          <a:prstGeom prst="rect">
            <a:avLst/>
          </a:prstGeom>
        </p:spPr>
        <p:txBody>
          <a:bodyPr lIns="0" rIns="0" tIns="0" bIns="0">
            <a:normAutofit/>
          </a:bodyPr>
          <a:p>
            <a:endParaRPr b="0" lang="en-IN" sz="3200" spc="-1" strike="noStrike">
              <a:latin typeface="Arial"/>
            </a:endParaRPr>
          </a:p>
        </p:txBody>
      </p:sp>
      <p:sp>
        <p:nvSpPr>
          <p:cNvPr id="87" name="PlaceHolder 7"/>
          <p:cNvSpPr>
            <a:spLocks noGrp="1"/>
          </p:cNvSpPr>
          <p:nvPr>
            <p:ph type="body"/>
          </p:nvPr>
        </p:nvSpPr>
        <p:spPr>
          <a:xfrm>
            <a:off x="7587000" y="3865320"/>
            <a:ext cx="3338280" cy="1991160"/>
          </a:xfrm>
          <a:prstGeom prst="rect">
            <a:avLst/>
          </a:prstGeom>
        </p:spPr>
        <p:txBody>
          <a:bodyPr lIns="0" rIns="0" tIns="0" bIns="0">
            <a:normAutofit/>
          </a:bodyPr>
          <a:p>
            <a:endParaRPr b="0" lang="en-IN"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576000" y="286920"/>
            <a:ext cx="10367640" cy="1201680"/>
          </a:xfrm>
          <a:prstGeom prst="rect">
            <a:avLst/>
          </a:prstGeom>
        </p:spPr>
        <p:txBody>
          <a:bodyPr lIns="0" rIns="0" tIns="0" bIns="0" anchor="ctr">
            <a:noAutofit/>
          </a:bodyPr>
          <a:p>
            <a:pPr algn="ctr"/>
            <a:endParaRPr b="0" lang="en-IN" sz="4400" spc="-1" strike="noStrike">
              <a:latin typeface="Arial"/>
            </a:endParaRPr>
          </a:p>
        </p:txBody>
      </p:sp>
      <p:sp>
        <p:nvSpPr>
          <p:cNvPr id="14" name="PlaceHolder 2"/>
          <p:cNvSpPr>
            <a:spLocks noGrp="1"/>
          </p:cNvSpPr>
          <p:nvPr>
            <p:ph type="body"/>
          </p:nvPr>
        </p:nvSpPr>
        <p:spPr>
          <a:xfrm>
            <a:off x="576000" y="1684440"/>
            <a:ext cx="10367640" cy="4174920"/>
          </a:xfrm>
          <a:prstGeom prst="rect">
            <a:avLst/>
          </a:prstGeom>
        </p:spPr>
        <p:txBody>
          <a:bodyPr lIns="0" rIns="0" tIns="0" bIns="0">
            <a:normAutofit/>
          </a:bodyPr>
          <a:p>
            <a:endParaRPr b="0" lang="en-IN"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76000" y="286920"/>
            <a:ext cx="10367640" cy="1201680"/>
          </a:xfrm>
          <a:prstGeom prst="rect">
            <a:avLst/>
          </a:prstGeom>
        </p:spPr>
        <p:txBody>
          <a:bodyPr lIns="0" rIns="0" tIns="0" bIns="0" anchor="ctr">
            <a:noAutofit/>
          </a:bodyPr>
          <a:p>
            <a:pPr algn="ctr"/>
            <a:endParaRPr b="0" lang="en-IN" sz="4400" spc="-1" strike="noStrike">
              <a:latin typeface="Arial"/>
            </a:endParaRPr>
          </a:p>
        </p:txBody>
      </p:sp>
      <p:sp>
        <p:nvSpPr>
          <p:cNvPr id="16" name="PlaceHolder 2"/>
          <p:cNvSpPr>
            <a:spLocks noGrp="1"/>
          </p:cNvSpPr>
          <p:nvPr>
            <p:ph type="body"/>
          </p:nvPr>
        </p:nvSpPr>
        <p:spPr>
          <a:xfrm>
            <a:off x="576000" y="1684440"/>
            <a:ext cx="5059080" cy="4174920"/>
          </a:xfrm>
          <a:prstGeom prst="rect">
            <a:avLst/>
          </a:prstGeom>
        </p:spPr>
        <p:txBody>
          <a:bodyPr lIns="0" rIns="0" tIns="0" bIns="0">
            <a:normAutofit/>
          </a:bodyPr>
          <a:p>
            <a:endParaRPr b="0" lang="en-IN" sz="3200" spc="-1" strike="noStrike">
              <a:latin typeface="Arial"/>
            </a:endParaRPr>
          </a:p>
        </p:txBody>
      </p:sp>
      <p:sp>
        <p:nvSpPr>
          <p:cNvPr id="17" name="PlaceHolder 3"/>
          <p:cNvSpPr>
            <a:spLocks noGrp="1"/>
          </p:cNvSpPr>
          <p:nvPr>
            <p:ph type="body"/>
          </p:nvPr>
        </p:nvSpPr>
        <p:spPr>
          <a:xfrm>
            <a:off x="5888520" y="1684440"/>
            <a:ext cx="5059080" cy="4174920"/>
          </a:xfrm>
          <a:prstGeom prst="rect">
            <a:avLst/>
          </a:prstGeom>
        </p:spPr>
        <p:txBody>
          <a:bodyPr lIns="0" rIns="0" tIns="0" bIns="0">
            <a:normAutofit/>
          </a:bodyPr>
          <a:p>
            <a:endParaRPr b="0" lang="en-IN"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576000" y="286920"/>
            <a:ext cx="10367640" cy="120168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576000" y="286920"/>
            <a:ext cx="10367640" cy="55717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576000" y="286920"/>
            <a:ext cx="10367640" cy="1201680"/>
          </a:xfrm>
          <a:prstGeom prst="rect">
            <a:avLst/>
          </a:prstGeom>
        </p:spPr>
        <p:txBody>
          <a:bodyPr lIns="0" rIns="0" tIns="0" bIns="0" anchor="ctr">
            <a:noAutofit/>
          </a:bodyPr>
          <a:p>
            <a:pPr algn="ctr"/>
            <a:endParaRPr b="0" lang="en-IN" sz="4400" spc="-1" strike="noStrike">
              <a:latin typeface="Arial"/>
            </a:endParaRPr>
          </a:p>
        </p:txBody>
      </p:sp>
      <p:sp>
        <p:nvSpPr>
          <p:cNvPr id="21" name="PlaceHolder 2"/>
          <p:cNvSpPr>
            <a:spLocks noGrp="1"/>
          </p:cNvSpPr>
          <p:nvPr>
            <p:ph type="body"/>
          </p:nvPr>
        </p:nvSpPr>
        <p:spPr>
          <a:xfrm>
            <a:off x="576000" y="1684440"/>
            <a:ext cx="5059080" cy="1991160"/>
          </a:xfrm>
          <a:prstGeom prst="rect">
            <a:avLst/>
          </a:prstGeom>
        </p:spPr>
        <p:txBody>
          <a:bodyPr lIns="0" rIns="0" tIns="0" bIns="0">
            <a:normAutofit/>
          </a:bodyPr>
          <a:p>
            <a:endParaRPr b="0" lang="en-IN" sz="3200" spc="-1" strike="noStrike">
              <a:latin typeface="Arial"/>
            </a:endParaRPr>
          </a:p>
        </p:txBody>
      </p:sp>
      <p:sp>
        <p:nvSpPr>
          <p:cNvPr id="22" name="PlaceHolder 3"/>
          <p:cNvSpPr>
            <a:spLocks noGrp="1"/>
          </p:cNvSpPr>
          <p:nvPr>
            <p:ph type="body"/>
          </p:nvPr>
        </p:nvSpPr>
        <p:spPr>
          <a:xfrm>
            <a:off x="5888520" y="1684440"/>
            <a:ext cx="5059080" cy="4174920"/>
          </a:xfrm>
          <a:prstGeom prst="rect">
            <a:avLst/>
          </a:prstGeom>
        </p:spPr>
        <p:txBody>
          <a:bodyPr lIns="0" rIns="0" tIns="0" bIns="0">
            <a:normAutofit/>
          </a:bodyPr>
          <a:p>
            <a:endParaRPr b="0" lang="en-IN" sz="3200" spc="-1" strike="noStrike">
              <a:latin typeface="Arial"/>
            </a:endParaRPr>
          </a:p>
        </p:txBody>
      </p:sp>
      <p:sp>
        <p:nvSpPr>
          <p:cNvPr id="23" name="PlaceHolder 4"/>
          <p:cNvSpPr>
            <a:spLocks noGrp="1"/>
          </p:cNvSpPr>
          <p:nvPr>
            <p:ph type="body"/>
          </p:nvPr>
        </p:nvSpPr>
        <p:spPr>
          <a:xfrm>
            <a:off x="576000" y="3865320"/>
            <a:ext cx="5059080" cy="1991160"/>
          </a:xfrm>
          <a:prstGeom prst="rect">
            <a:avLst/>
          </a:prstGeom>
        </p:spPr>
        <p:txBody>
          <a:bodyPr lIns="0" rIns="0" tIns="0" bIns="0">
            <a:normAutofit/>
          </a:bodyPr>
          <a:p>
            <a:endParaRPr b="0" lang="en-IN"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576000" y="286920"/>
            <a:ext cx="10367640" cy="1201680"/>
          </a:xfrm>
          <a:prstGeom prst="rect">
            <a:avLst/>
          </a:prstGeom>
        </p:spPr>
        <p:txBody>
          <a:bodyPr lIns="0" rIns="0" tIns="0" bIns="0" anchor="ctr">
            <a:noAutofit/>
          </a:bodyPr>
          <a:p>
            <a:pPr algn="ctr"/>
            <a:endParaRPr b="0" lang="en-IN" sz="4400" spc="-1" strike="noStrike">
              <a:latin typeface="Arial"/>
            </a:endParaRPr>
          </a:p>
        </p:txBody>
      </p:sp>
      <p:sp>
        <p:nvSpPr>
          <p:cNvPr id="25" name="PlaceHolder 2"/>
          <p:cNvSpPr>
            <a:spLocks noGrp="1"/>
          </p:cNvSpPr>
          <p:nvPr>
            <p:ph type="body"/>
          </p:nvPr>
        </p:nvSpPr>
        <p:spPr>
          <a:xfrm>
            <a:off x="576000" y="1684440"/>
            <a:ext cx="5059080" cy="4174920"/>
          </a:xfrm>
          <a:prstGeom prst="rect">
            <a:avLst/>
          </a:prstGeom>
        </p:spPr>
        <p:txBody>
          <a:bodyPr lIns="0" rIns="0" tIns="0" bIns="0">
            <a:normAutofit/>
          </a:bodyPr>
          <a:p>
            <a:endParaRPr b="0" lang="en-IN" sz="3200" spc="-1" strike="noStrike">
              <a:latin typeface="Arial"/>
            </a:endParaRPr>
          </a:p>
        </p:txBody>
      </p:sp>
      <p:sp>
        <p:nvSpPr>
          <p:cNvPr id="26" name="PlaceHolder 3"/>
          <p:cNvSpPr>
            <a:spLocks noGrp="1"/>
          </p:cNvSpPr>
          <p:nvPr>
            <p:ph type="body"/>
          </p:nvPr>
        </p:nvSpPr>
        <p:spPr>
          <a:xfrm>
            <a:off x="5888520" y="1684440"/>
            <a:ext cx="5059080" cy="1991160"/>
          </a:xfrm>
          <a:prstGeom prst="rect">
            <a:avLst/>
          </a:prstGeom>
        </p:spPr>
        <p:txBody>
          <a:bodyPr lIns="0" rIns="0" tIns="0" bIns="0">
            <a:normAutofit/>
          </a:bodyPr>
          <a:p>
            <a:endParaRPr b="0" lang="en-IN" sz="3200" spc="-1" strike="noStrike">
              <a:latin typeface="Arial"/>
            </a:endParaRPr>
          </a:p>
        </p:txBody>
      </p:sp>
      <p:sp>
        <p:nvSpPr>
          <p:cNvPr id="27" name="PlaceHolder 4"/>
          <p:cNvSpPr>
            <a:spLocks noGrp="1"/>
          </p:cNvSpPr>
          <p:nvPr>
            <p:ph type="body"/>
          </p:nvPr>
        </p:nvSpPr>
        <p:spPr>
          <a:xfrm>
            <a:off x="5888520" y="3865320"/>
            <a:ext cx="5059080" cy="1991160"/>
          </a:xfrm>
          <a:prstGeom prst="rect">
            <a:avLst/>
          </a:prstGeom>
        </p:spPr>
        <p:txBody>
          <a:bodyPr lIns="0" rIns="0" tIns="0" bIns="0">
            <a:normAutofit/>
          </a:bodyPr>
          <a:p>
            <a:endParaRPr b="0" lang="en-IN"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576000" y="286920"/>
            <a:ext cx="10367640" cy="1201680"/>
          </a:xfrm>
          <a:prstGeom prst="rect">
            <a:avLst/>
          </a:prstGeom>
        </p:spPr>
        <p:txBody>
          <a:bodyPr lIns="0" rIns="0" tIns="0" bIns="0" anchor="ctr">
            <a:noAutofit/>
          </a:bodyPr>
          <a:p>
            <a:pPr algn="ctr"/>
            <a:endParaRPr b="0" lang="en-IN" sz="4400" spc="-1" strike="noStrike">
              <a:latin typeface="Arial"/>
            </a:endParaRPr>
          </a:p>
        </p:txBody>
      </p:sp>
      <p:sp>
        <p:nvSpPr>
          <p:cNvPr id="29" name="PlaceHolder 2"/>
          <p:cNvSpPr>
            <a:spLocks noGrp="1"/>
          </p:cNvSpPr>
          <p:nvPr>
            <p:ph type="body"/>
          </p:nvPr>
        </p:nvSpPr>
        <p:spPr>
          <a:xfrm>
            <a:off x="576000" y="1684440"/>
            <a:ext cx="5059080" cy="1991160"/>
          </a:xfrm>
          <a:prstGeom prst="rect">
            <a:avLst/>
          </a:prstGeom>
        </p:spPr>
        <p:txBody>
          <a:bodyPr lIns="0" rIns="0" tIns="0" bIns="0">
            <a:normAutofit/>
          </a:bodyPr>
          <a:p>
            <a:endParaRPr b="0" lang="en-IN" sz="3200" spc="-1" strike="noStrike">
              <a:latin typeface="Arial"/>
            </a:endParaRPr>
          </a:p>
        </p:txBody>
      </p:sp>
      <p:sp>
        <p:nvSpPr>
          <p:cNvPr id="30" name="PlaceHolder 3"/>
          <p:cNvSpPr>
            <a:spLocks noGrp="1"/>
          </p:cNvSpPr>
          <p:nvPr>
            <p:ph type="body"/>
          </p:nvPr>
        </p:nvSpPr>
        <p:spPr>
          <a:xfrm>
            <a:off x="5888520" y="1684440"/>
            <a:ext cx="5059080" cy="1991160"/>
          </a:xfrm>
          <a:prstGeom prst="rect">
            <a:avLst/>
          </a:prstGeom>
        </p:spPr>
        <p:txBody>
          <a:bodyPr lIns="0" rIns="0" tIns="0" bIns="0">
            <a:normAutofit/>
          </a:bodyPr>
          <a:p>
            <a:endParaRPr b="0" lang="en-IN" sz="3200" spc="-1" strike="noStrike">
              <a:latin typeface="Arial"/>
            </a:endParaRPr>
          </a:p>
        </p:txBody>
      </p:sp>
      <p:sp>
        <p:nvSpPr>
          <p:cNvPr id="31" name="PlaceHolder 4"/>
          <p:cNvSpPr>
            <a:spLocks noGrp="1"/>
          </p:cNvSpPr>
          <p:nvPr>
            <p:ph type="body"/>
          </p:nvPr>
        </p:nvSpPr>
        <p:spPr>
          <a:xfrm>
            <a:off x="576000" y="3865320"/>
            <a:ext cx="10367640" cy="1991160"/>
          </a:xfrm>
          <a:prstGeom prst="rect">
            <a:avLst/>
          </a:prstGeom>
        </p:spPr>
        <p:txBody>
          <a:bodyPr lIns="0" rIns="0" tIns="0" bIns="0">
            <a:normAutofit/>
          </a:bodyPr>
          <a:p>
            <a:endParaRPr b="0" lang="en-IN"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slideLayout" Target="../slideLayouts/slideLayout1.xml"/><Relationship Id="rId8" Type="http://schemas.openxmlformats.org/officeDocument/2006/relationships/slideLayout" Target="../slideLayouts/slideLayout2.xml"/><Relationship Id="rId9" Type="http://schemas.openxmlformats.org/officeDocument/2006/relationships/slideLayout" Target="../slideLayouts/slideLayout3.xml"/><Relationship Id="rId10" Type="http://schemas.openxmlformats.org/officeDocument/2006/relationships/slideLayout" Target="../slideLayouts/slideLayout4.xml"/><Relationship Id="rId11" Type="http://schemas.openxmlformats.org/officeDocument/2006/relationships/slideLayout" Target="../slideLayouts/slideLayout5.xml"/><Relationship Id="rId12" Type="http://schemas.openxmlformats.org/officeDocument/2006/relationships/slideLayout" Target="../slideLayouts/slideLayout6.xml"/><Relationship Id="rId13" Type="http://schemas.openxmlformats.org/officeDocument/2006/relationships/slideLayout" Target="../slideLayouts/slideLayout7.xml"/><Relationship Id="rId14" Type="http://schemas.openxmlformats.org/officeDocument/2006/relationships/slideLayout" Target="../slideLayouts/slideLayout8.xml"/><Relationship Id="rId15" Type="http://schemas.openxmlformats.org/officeDocument/2006/relationships/slideLayout" Target="../slideLayouts/slideLayout9.xml"/><Relationship Id="rId16" Type="http://schemas.openxmlformats.org/officeDocument/2006/relationships/slideLayout" Target="../slideLayouts/slideLayout10.xml"/><Relationship Id="rId17" Type="http://schemas.openxmlformats.org/officeDocument/2006/relationships/slideLayout" Target="../slideLayouts/slideLayout11.xml"/><Relationship Id="rId18"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6.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0" name="Group 1"/>
          <p:cNvGrpSpPr/>
          <p:nvPr/>
        </p:nvGrpSpPr>
        <p:grpSpPr>
          <a:xfrm>
            <a:off x="10773720" y="6539760"/>
            <a:ext cx="431280" cy="479160"/>
            <a:chOff x="10773720" y="6539760"/>
            <a:chExt cx="431280" cy="479160"/>
          </a:xfrm>
        </p:grpSpPr>
        <p:sp>
          <p:nvSpPr>
            <p:cNvPr id="1" name="CustomShape 2"/>
            <p:cNvSpPr/>
            <p:nvPr/>
          </p:nvSpPr>
          <p:spPr>
            <a:xfrm>
              <a:off x="10773720" y="6539760"/>
              <a:ext cx="431280" cy="479160"/>
            </a:xfrm>
            <a:prstGeom prst="ellipse">
              <a:avLst/>
            </a:prstGeom>
            <a:blipFill rotWithShape="0">
              <a:blip r:embed="rId2"/>
              <a:tile/>
            </a:blipFill>
            <a:ln w="25560">
              <a:noFill/>
            </a:ln>
          </p:spPr>
          <p:style>
            <a:lnRef idx="0"/>
            <a:fillRef idx="0"/>
            <a:effectRef idx="0"/>
            <a:fontRef idx="minor"/>
          </p:style>
        </p:sp>
        <p:sp>
          <p:nvSpPr>
            <p:cNvPr id="2" name="CustomShape 3"/>
            <p:cNvSpPr/>
            <p:nvPr/>
          </p:nvSpPr>
          <p:spPr>
            <a:xfrm>
              <a:off x="10801440" y="6570360"/>
              <a:ext cx="376200" cy="417960"/>
            </a:xfrm>
            <a:prstGeom prst="ellipse">
              <a:avLst/>
            </a:prstGeom>
            <a:noFill/>
            <a:ln w="12600">
              <a:solidFill>
                <a:srgbClr val="ffffff"/>
              </a:solidFill>
              <a:round/>
            </a:ln>
          </p:spPr>
          <p:style>
            <a:lnRef idx="0"/>
            <a:fillRef idx="0"/>
            <a:effectRef idx="0"/>
            <a:fontRef idx="minor"/>
          </p:style>
        </p:sp>
      </p:grpSp>
      <p:sp>
        <p:nvSpPr>
          <p:cNvPr id="3" name="CustomShape 4"/>
          <p:cNvSpPr/>
          <p:nvPr/>
        </p:nvSpPr>
        <p:spPr>
          <a:xfrm>
            <a:off x="870120" y="1414080"/>
            <a:ext cx="9659160" cy="83880"/>
          </a:xfrm>
          <a:prstGeom prst="rect">
            <a:avLst/>
          </a:prstGeom>
          <a:blipFill rotWithShape="0">
            <a:blip r:embed="rId3">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870120" y="4513680"/>
            <a:ext cx="9659160" cy="83880"/>
          </a:xfrm>
          <a:prstGeom prst="rect">
            <a:avLst/>
          </a:prstGeom>
          <a:blipFill rotWithShape="0">
            <a:blip r:embed="rId4">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5" name="CustomShape 6"/>
          <p:cNvSpPr/>
          <p:nvPr/>
        </p:nvSpPr>
        <p:spPr>
          <a:xfrm>
            <a:off x="870120" y="1558800"/>
            <a:ext cx="9659160" cy="2878920"/>
          </a:xfrm>
          <a:prstGeom prst="rect">
            <a:avLst/>
          </a:prstGeom>
          <a:blipFill rotWithShape="0">
            <a:blip r:embed="rId5">
              <a:alphaModFix amt="85000"/>
            </a:blip>
            <a:tile/>
          </a:blipFill>
          <a:ln>
            <a:noFill/>
          </a:ln>
        </p:spPr>
        <p:style>
          <a:lnRef idx="2">
            <a:schemeClr val="accent1">
              <a:shade val="50000"/>
            </a:schemeClr>
          </a:lnRef>
          <a:fillRef idx="1">
            <a:schemeClr val="accent1"/>
          </a:fillRef>
          <a:effectRef idx="0">
            <a:schemeClr val="accent1"/>
          </a:effectRef>
          <a:fontRef idx="minor"/>
        </p:style>
      </p:sp>
      <p:grpSp>
        <p:nvGrpSpPr>
          <p:cNvPr id="6" name="Group 7"/>
          <p:cNvGrpSpPr/>
          <p:nvPr/>
        </p:nvGrpSpPr>
        <p:grpSpPr>
          <a:xfrm>
            <a:off x="9117720" y="4271400"/>
            <a:ext cx="1020600" cy="1134000"/>
            <a:chOff x="9117720" y="4271400"/>
            <a:chExt cx="1020600" cy="1134000"/>
          </a:xfrm>
        </p:grpSpPr>
        <p:sp>
          <p:nvSpPr>
            <p:cNvPr id="7" name="CustomShape 8"/>
            <p:cNvSpPr/>
            <p:nvPr/>
          </p:nvSpPr>
          <p:spPr>
            <a:xfrm>
              <a:off x="9117720" y="4271400"/>
              <a:ext cx="1020600" cy="1134000"/>
            </a:xfrm>
            <a:prstGeom prst="ellipse">
              <a:avLst/>
            </a:prstGeom>
            <a:blipFill rotWithShape="0">
              <a:blip r:embed="rId6"/>
              <a:tile/>
            </a:blipFill>
            <a:ln w="25560">
              <a:noFill/>
            </a:ln>
          </p:spPr>
          <p:style>
            <a:lnRef idx="0"/>
            <a:fillRef idx="0"/>
            <a:effectRef idx="0"/>
            <a:fontRef idx="minor"/>
          </p:style>
        </p:sp>
        <p:sp>
          <p:nvSpPr>
            <p:cNvPr id="8" name="CustomShape 9"/>
            <p:cNvSpPr/>
            <p:nvPr/>
          </p:nvSpPr>
          <p:spPr>
            <a:xfrm>
              <a:off x="9219960" y="4384800"/>
              <a:ext cx="816480" cy="907200"/>
            </a:xfrm>
            <a:prstGeom prst="ellipse">
              <a:avLst/>
            </a:prstGeom>
            <a:noFill/>
            <a:ln w="25560">
              <a:solidFill>
                <a:srgbClr val="ffffff"/>
              </a:solidFill>
              <a:round/>
            </a:ln>
          </p:spPr>
          <p:style>
            <a:lnRef idx="0"/>
            <a:fillRef idx="0"/>
            <a:effectRef idx="0"/>
            <a:fontRef idx="minor"/>
          </p:style>
        </p:sp>
      </p:grpSp>
      <p:sp>
        <p:nvSpPr>
          <p:cNvPr id="9" name="PlaceHolder 10"/>
          <p:cNvSpPr>
            <a:spLocks noGrp="1"/>
          </p:cNvSpPr>
          <p:nvPr>
            <p:ph type="title"/>
          </p:nvPr>
        </p:nvSpPr>
        <p:spPr>
          <a:xfrm>
            <a:off x="1010880" y="508680"/>
            <a:ext cx="9503640" cy="1688760"/>
          </a:xfrm>
          <a:prstGeom prst="rect">
            <a:avLst/>
          </a:prstGeom>
        </p:spPr>
        <p:txBody>
          <a:bodyPr lIns="0" rIns="0" tIns="0" bIns="0" anchor="ctr">
            <a:noAutofit/>
          </a:bodyPr>
          <a:p>
            <a:pPr algn="ctr"/>
            <a:r>
              <a:rPr b="0" lang="en-IN" sz="1800" spc="-1" strike="noStrike">
                <a:latin typeface="Arial"/>
              </a:rPr>
              <a:t>Click to edit the title text format</a:t>
            </a:r>
            <a:endParaRPr b="0" lang="en-IN" sz="1800" spc="-1" strike="noStrike">
              <a:latin typeface="Arial"/>
            </a:endParaRPr>
          </a:p>
        </p:txBody>
      </p:sp>
      <p:sp>
        <p:nvSpPr>
          <p:cNvPr id="10" name="PlaceHolder 11"/>
          <p:cNvSpPr>
            <a:spLocks noGrp="1"/>
          </p:cNvSpPr>
          <p:nvPr>
            <p:ph type="body"/>
          </p:nvPr>
        </p:nvSpPr>
        <p:spPr>
          <a:xfrm>
            <a:off x="576000" y="1684440"/>
            <a:ext cx="10367640" cy="4174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47" name="Group 1"/>
          <p:cNvGrpSpPr/>
          <p:nvPr/>
        </p:nvGrpSpPr>
        <p:grpSpPr>
          <a:xfrm>
            <a:off x="10773720" y="6539760"/>
            <a:ext cx="431280" cy="479160"/>
            <a:chOff x="10773720" y="6539760"/>
            <a:chExt cx="431280" cy="479160"/>
          </a:xfrm>
        </p:grpSpPr>
        <p:sp>
          <p:nvSpPr>
            <p:cNvPr id="48" name="CustomShape 2"/>
            <p:cNvSpPr/>
            <p:nvPr/>
          </p:nvSpPr>
          <p:spPr>
            <a:xfrm>
              <a:off x="10773720" y="6539760"/>
              <a:ext cx="431280" cy="479160"/>
            </a:xfrm>
            <a:prstGeom prst="ellipse">
              <a:avLst/>
            </a:prstGeom>
            <a:blipFill rotWithShape="0">
              <a:blip r:embed="rId2"/>
              <a:tile/>
            </a:blipFill>
            <a:ln w="25560">
              <a:noFill/>
            </a:ln>
          </p:spPr>
          <p:style>
            <a:lnRef idx="0"/>
            <a:fillRef idx="0"/>
            <a:effectRef idx="0"/>
            <a:fontRef idx="minor"/>
          </p:style>
        </p:sp>
        <p:sp>
          <p:nvSpPr>
            <p:cNvPr id="49" name="CustomShape 3"/>
            <p:cNvSpPr/>
            <p:nvPr/>
          </p:nvSpPr>
          <p:spPr>
            <a:xfrm>
              <a:off x="10801440" y="6570360"/>
              <a:ext cx="376200" cy="417960"/>
            </a:xfrm>
            <a:prstGeom prst="ellipse">
              <a:avLst/>
            </a:prstGeom>
            <a:noFill/>
            <a:ln w="12600">
              <a:solidFill>
                <a:srgbClr val="ffffff"/>
              </a:solidFill>
              <a:round/>
            </a:ln>
          </p:spPr>
          <p:style>
            <a:lnRef idx="0"/>
            <a:fillRef idx="0"/>
            <a:effectRef idx="0"/>
            <a:fontRef idx="minor"/>
          </p:style>
        </p:sp>
      </p:grpSp>
      <p:sp>
        <p:nvSpPr>
          <p:cNvPr id="50" name="PlaceHolder 4"/>
          <p:cNvSpPr>
            <a:spLocks noGrp="1"/>
          </p:cNvSpPr>
          <p:nvPr>
            <p:ph type="title"/>
          </p:nvPr>
        </p:nvSpPr>
        <p:spPr>
          <a:xfrm>
            <a:off x="576000" y="286920"/>
            <a:ext cx="10367640" cy="120168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51" name="PlaceHolder 5"/>
          <p:cNvSpPr>
            <a:spLocks noGrp="1"/>
          </p:cNvSpPr>
          <p:nvPr>
            <p:ph type="body"/>
          </p:nvPr>
        </p:nvSpPr>
        <p:spPr>
          <a:xfrm>
            <a:off x="576000" y="1684440"/>
            <a:ext cx="10367640" cy="4174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CustomShape 1"/>
          <p:cNvSpPr/>
          <p:nvPr/>
        </p:nvSpPr>
        <p:spPr>
          <a:xfrm>
            <a:off x="1170360" y="1928160"/>
            <a:ext cx="8993880" cy="2590920"/>
          </a:xfrm>
          <a:prstGeom prst="rect">
            <a:avLst/>
          </a:prstGeom>
          <a:noFill/>
          <a:ln>
            <a:noFill/>
          </a:ln>
        </p:spPr>
        <p:style>
          <a:lnRef idx="0"/>
          <a:fillRef idx="0"/>
          <a:effectRef idx="0"/>
          <a:fontRef idx="minor"/>
        </p:style>
        <p:txBody>
          <a:bodyPr lIns="90000" rIns="90000" tIns="45000" bIns="45000" anchor="ctr">
            <a:noAutofit/>
          </a:bodyPr>
          <a:p>
            <a:pPr>
              <a:lnSpc>
                <a:spcPct val="80000"/>
              </a:lnSpc>
            </a:pPr>
            <a:r>
              <a:rPr b="0" lang="en-IN" sz="6000" spc="-1" strike="noStrike" cap="all">
                <a:solidFill>
                  <a:srgbClr val="000000"/>
                </a:solidFill>
                <a:latin typeface="Rockwell Condensed"/>
              </a:rPr>
              <a:t>Identification of Medicinal Plants using Deep Learning Techniques</a:t>
            </a:r>
            <a:endParaRPr b="0" lang="en-IN" sz="60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CustomShape 1"/>
          <p:cNvSpPr/>
          <p:nvPr/>
        </p:nvSpPr>
        <p:spPr>
          <a:xfrm>
            <a:off x="2952000" y="362880"/>
            <a:ext cx="6696000" cy="1005120"/>
          </a:xfrm>
          <a:prstGeom prst="rect">
            <a:avLst/>
          </a:prstGeom>
          <a:noFill/>
          <a:ln>
            <a:noFill/>
          </a:ln>
        </p:spPr>
        <p:style>
          <a:lnRef idx="0"/>
          <a:fillRef idx="0"/>
          <a:effectRef idx="0"/>
          <a:fontRef idx="minor"/>
        </p:style>
        <p:txBody>
          <a:bodyPr lIns="90000" rIns="90000" tIns="45000" bIns="45000" anchor="ctr">
            <a:noAutofit/>
          </a:bodyPr>
          <a:p>
            <a:pPr algn="just">
              <a:lnSpc>
                <a:spcPct val="90000"/>
              </a:lnSpc>
            </a:pPr>
            <a:r>
              <a:rPr b="1" lang="en-IN" sz="5400" spc="-1" strike="noStrike" cap="all">
                <a:solidFill>
                  <a:srgbClr val="000000"/>
                </a:solidFill>
                <a:latin typeface="Rockwell Condensed"/>
              </a:rPr>
              <a:t> </a:t>
            </a:r>
            <a:r>
              <a:rPr b="1" lang="en-IN" sz="5400" spc="-1" strike="noStrike" cap="all">
                <a:solidFill>
                  <a:srgbClr val="000000"/>
                </a:solidFill>
                <a:latin typeface="Rockwell Condensed"/>
              </a:rPr>
              <a:t>BLOCK DIAGRAM</a:t>
            </a:r>
            <a:endParaRPr b="0" lang="en-IN" sz="5400" spc="-1" strike="noStrike">
              <a:latin typeface="Rockwell Condensed"/>
            </a:endParaRPr>
          </a:p>
        </p:txBody>
      </p:sp>
      <p:pic>
        <p:nvPicPr>
          <p:cNvPr id="110" name="Content Placeholder 4" descr=""/>
          <p:cNvPicPr/>
          <p:nvPr/>
        </p:nvPicPr>
        <p:blipFill>
          <a:blip r:embed="rId1"/>
          <a:stretch/>
        </p:blipFill>
        <p:spPr>
          <a:xfrm>
            <a:off x="4032000" y="1440000"/>
            <a:ext cx="4137480" cy="567576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CustomShape 1"/>
          <p:cNvSpPr/>
          <p:nvPr/>
        </p:nvSpPr>
        <p:spPr>
          <a:xfrm>
            <a:off x="1010880" y="508680"/>
            <a:ext cx="9275400" cy="83340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IN" sz="5400" spc="-1" strike="noStrike" cap="all">
                <a:solidFill>
                  <a:srgbClr val="000000"/>
                </a:solidFill>
                <a:latin typeface="Rockwell Condensed"/>
              </a:rPr>
              <a:t>IMPLEMENTATION</a:t>
            </a:r>
            <a:endParaRPr b="0" lang="en-IN" sz="5400" spc="-1" strike="noStrike">
              <a:latin typeface="Rockwell Condensed"/>
            </a:endParaRPr>
          </a:p>
        </p:txBody>
      </p:sp>
      <p:sp>
        <p:nvSpPr>
          <p:cNvPr id="112" name="CustomShape 2"/>
          <p:cNvSpPr/>
          <p:nvPr/>
        </p:nvSpPr>
        <p:spPr>
          <a:xfrm>
            <a:off x="1010880" y="2226960"/>
            <a:ext cx="9503640" cy="4251600"/>
          </a:xfrm>
          <a:prstGeom prst="rect">
            <a:avLst/>
          </a:prstGeom>
          <a:noFill/>
          <a:ln>
            <a:noFill/>
          </a:ln>
        </p:spPr>
        <p:style>
          <a:lnRef idx="0"/>
          <a:fillRef idx="0"/>
          <a:effectRef idx="0"/>
          <a:fontRef idx="minor"/>
        </p:style>
        <p:txBody>
          <a:bodyPr lIns="90000" rIns="90000" tIns="45000" bIns="45000">
            <a:noAutofit/>
          </a:bodyPr>
          <a:p>
            <a:pPr marL="343080" indent="-342360" algn="just">
              <a:lnSpc>
                <a:spcPct val="150000"/>
              </a:lnSpc>
              <a:buClr>
                <a:srgbClr val="9e3611"/>
              </a:buClr>
              <a:buSzPct val="85000"/>
              <a:buFont typeface="Symbol"/>
              <a:buChar char=""/>
            </a:pPr>
            <a:r>
              <a:rPr b="0" lang="en-IN" sz="1889" spc="-1" strike="noStrike">
                <a:solidFill>
                  <a:srgbClr val="000000"/>
                </a:solidFill>
                <a:latin typeface="Times New Roman"/>
                <a:ea typeface="Calibri"/>
              </a:rPr>
              <a:t>First we have taken the </a:t>
            </a:r>
            <a:r>
              <a:rPr b="0" lang="en-IN" sz="2000" spc="-1" strike="noStrike">
                <a:solidFill>
                  <a:srgbClr val="000000"/>
                </a:solidFill>
                <a:latin typeface="Times New Roman"/>
                <a:ea typeface="Calibri"/>
              </a:rPr>
              <a:t>medical plant</a:t>
            </a:r>
            <a:r>
              <a:rPr b="0" lang="en-IN" sz="1889" spc="-1" strike="noStrike">
                <a:solidFill>
                  <a:srgbClr val="000000"/>
                </a:solidFill>
                <a:latin typeface="Times New Roman"/>
                <a:ea typeface="Calibri"/>
              </a:rPr>
              <a:t> images.</a:t>
            </a:r>
            <a:endParaRPr b="0" lang="en-IN" sz="1889" spc="-1" strike="noStrike">
              <a:latin typeface="Arial"/>
            </a:endParaRPr>
          </a:p>
          <a:p>
            <a:pPr marL="343080" indent="-342360" algn="just">
              <a:lnSpc>
                <a:spcPct val="150000"/>
              </a:lnSpc>
              <a:buClr>
                <a:srgbClr val="9e3611"/>
              </a:buClr>
              <a:buSzPct val="85000"/>
              <a:buFont typeface="Symbol"/>
              <a:buChar char=""/>
            </a:pPr>
            <a:r>
              <a:rPr b="0" lang="en-IN" sz="1889" spc="-1" strike="noStrike">
                <a:solidFill>
                  <a:srgbClr val="000000"/>
                </a:solidFill>
                <a:latin typeface="Times New Roman"/>
                <a:ea typeface="Calibri"/>
              </a:rPr>
              <a:t>Load the dataset into and Preprocessing .</a:t>
            </a:r>
            <a:endParaRPr b="0" lang="en-IN" sz="1889" spc="-1" strike="noStrike">
              <a:latin typeface="Arial"/>
            </a:endParaRPr>
          </a:p>
          <a:p>
            <a:pPr marL="343080" indent="-342360" algn="just">
              <a:lnSpc>
                <a:spcPct val="150000"/>
              </a:lnSpc>
              <a:buClr>
                <a:srgbClr val="9e3611"/>
              </a:buClr>
              <a:buSzPct val="85000"/>
              <a:buFont typeface="Symbol"/>
              <a:buChar char=""/>
            </a:pPr>
            <a:r>
              <a:rPr b="0" lang="en-IN" sz="1889" spc="-1" strike="noStrike">
                <a:solidFill>
                  <a:srgbClr val="000000"/>
                </a:solidFill>
                <a:latin typeface="Times New Roman"/>
                <a:ea typeface="Calibri"/>
              </a:rPr>
              <a:t>Here split the data in to train data and test data.</a:t>
            </a:r>
            <a:endParaRPr b="0" lang="en-IN" sz="1889" spc="-1" strike="noStrike">
              <a:latin typeface="Arial"/>
            </a:endParaRPr>
          </a:p>
          <a:p>
            <a:pPr marL="343080" indent="-342360" algn="just">
              <a:lnSpc>
                <a:spcPct val="150000"/>
              </a:lnSpc>
              <a:buClr>
                <a:srgbClr val="9e3611"/>
              </a:buClr>
              <a:buSzPct val="85000"/>
              <a:buFont typeface="Symbol"/>
              <a:buChar char=""/>
            </a:pPr>
            <a:r>
              <a:rPr b="0" lang="en-IN" sz="1889" spc="-1" strike="noStrike">
                <a:solidFill>
                  <a:srgbClr val="000000"/>
                </a:solidFill>
                <a:latin typeface="Times New Roman"/>
                <a:ea typeface="Calibri"/>
              </a:rPr>
              <a:t>After splitting apply the Mobile net algorithm and fit the train data and test data.</a:t>
            </a:r>
            <a:endParaRPr b="0" lang="en-IN" sz="1889" spc="-1" strike="noStrike">
              <a:latin typeface="Arial"/>
            </a:endParaRPr>
          </a:p>
          <a:p>
            <a:pPr marL="343080" indent="-342360" algn="just">
              <a:lnSpc>
                <a:spcPct val="150000"/>
              </a:lnSpc>
              <a:buClr>
                <a:srgbClr val="9e3611"/>
              </a:buClr>
              <a:buSzPct val="85000"/>
              <a:buFont typeface="Symbol"/>
              <a:buChar char=""/>
            </a:pPr>
            <a:r>
              <a:rPr b="0" lang="en-IN" sz="1889" spc="-1" strike="noStrike">
                <a:solidFill>
                  <a:srgbClr val="000000"/>
                </a:solidFill>
                <a:latin typeface="Times New Roman"/>
                <a:ea typeface="Calibri"/>
              </a:rPr>
              <a:t>We got the best accuracy score for Mobile Net.</a:t>
            </a:r>
            <a:endParaRPr b="0" lang="en-IN" sz="1889" spc="-1" strike="noStrike">
              <a:latin typeface="Arial"/>
            </a:endParaRPr>
          </a:p>
          <a:p>
            <a:pPr marL="343080" indent="-342360" algn="just">
              <a:lnSpc>
                <a:spcPct val="150000"/>
              </a:lnSpc>
              <a:buClr>
                <a:srgbClr val="9e3611"/>
              </a:buClr>
              <a:buSzPct val="85000"/>
              <a:buFont typeface="Symbol"/>
              <a:buChar char=""/>
            </a:pPr>
            <a:r>
              <a:rPr b="0" lang="en-IN" sz="1889" spc="-1" strike="noStrike">
                <a:solidFill>
                  <a:srgbClr val="000000"/>
                </a:solidFill>
                <a:latin typeface="Times New Roman"/>
                <a:ea typeface="Calibri"/>
              </a:rPr>
              <a:t>Later, the entire work is done with Flask framework</a:t>
            </a:r>
            <a:endParaRPr b="0" lang="en-IN" sz="1889" spc="-1" strike="noStrike">
              <a:latin typeface="Arial"/>
            </a:endParaRPr>
          </a:p>
          <a:p>
            <a:pPr marL="343080" indent="-342360" algn="just">
              <a:lnSpc>
                <a:spcPct val="150000"/>
              </a:lnSpc>
              <a:buClr>
                <a:srgbClr val="9e3611"/>
              </a:buClr>
              <a:buSzPct val="85000"/>
              <a:buFont typeface="Symbol"/>
              <a:buChar char=""/>
            </a:pPr>
            <a:r>
              <a:rPr b="0" lang="en-IN" sz="1889" spc="-1" strike="noStrike">
                <a:solidFill>
                  <a:srgbClr val="000000"/>
                </a:solidFill>
                <a:latin typeface="Times New Roman"/>
                <a:ea typeface="Calibri"/>
              </a:rPr>
              <a:t>User can view the home, about ,upload page and Results.</a:t>
            </a:r>
            <a:endParaRPr b="0" lang="en-IN" sz="1889" spc="-1" strike="noStrike">
              <a:latin typeface="Arial"/>
            </a:endParaRPr>
          </a:p>
          <a:p>
            <a:pPr algn="just">
              <a:lnSpc>
                <a:spcPct val="150000"/>
              </a:lnSpc>
              <a:spcAft>
                <a:spcPts val="799"/>
              </a:spcAft>
            </a:pPr>
            <a:endParaRPr b="0" lang="en-IN" sz="1889" spc="-1" strike="noStrike">
              <a:latin typeface="Arial"/>
            </a:endParaRPr>
          </a:p>
          <a:p>
            <a:pPr>
              <a:lnSpc>
                <a:spcPct val="90000"/>
              </a:lnSpc>
              <a:spcBef>
                <a:spcPts val="1134"/>
              </a:spcBef>
            </a:pPr>
            <a:endParaRPr b="0" lang="en-IN" sz="1889"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CustomShape 1"/>
          <p:cNvSpPr/>
          <p:nvPr/>
        </p:nvSpPr>
        <p:spPr>
          <a:xfrm>
            <a:off x="414360" y="504000"/>
            <a:ext cx="6589440" cy="83340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IN" sz="5100" spc="-1" strike="noStrike" cap="all">
                <a:solidFill>
                  <a:srgbClr val="000000"/>
                </a:solidFill>
                <a:latin typeface="Rockwell Condensed"/>
              </a:rPr>
              <a:t>Modules</a:t>
            </a:r>
            <a:endParaRPr b="1" lang="en-IN" sz="5100" spc="-1" strike="noStrike">
              <a:latin typeface="Rockwell Condensed"/>
            </a:endParaRPr>
          </a:p>
        </p:txBody>
      </p:sp>
      <p:sp>
        <p:nvSpPr>
          <p:cNvPr id="114" name="CustomShape 2"/>
          <p:cNvSpPr/>
          <p:nvPr/>
        </p:nvSpPr>
        <p:spPr>
          <a:xfrm>
            <a:off x="414360" y="1343160"/>
            <a:ext cx="10514880" cy="5457240"/>
          </a:xfrm>
          <a:prstGeom prst="rect">
            <a:avLst/>
          </a:prstGeom>
          <a:noFill/>
          <a:ln>
            <a:noFill/>
          </a:ln>
        </p:spPr>
        <p:style>
          <a:lnRef idx="0"/>
          <a:fillRef idx="0"/>
          <a:effectRef idx="0"/>
          <a:fontRef idx="minor"/>
        </p:style>
        <p:txBody>
          <a:bodyPr lIns="90000" rIns="90000" tIns="45000" bIns="45000">
            <a:normAutofit/>
          </a:bodyPr>
          <a:p>
            <a:pPr algn="just">
              <a:lnSpc>
                <a:spcPct val="120000"/>
              </a:lnSpc>
              <a:spcBef>
                <a:spcPts val="1134"/>
              </a:spcBef>
            </a:pPr>
            <a:r>
              <a:rPr b="1" lang="en-IN" sz="2000" spc="-1" strike="noStrike">
                <a:solidFill>
                  <a:srgbClr val="000000"/>
                </a:solidFill>
                <a:latin typeface="Times New Roman"/>
              </a:rPr>
              <a:t>1. System:</a:t>
            </a:r>
            <a:endParaRPr b="0" lang="en-IN" sz="2000" spc="-1" strike="noStrike">
              <a:latin typeface="Arial"/>
            </a:endParaRPr>
          </a:p>
          <a:p>
            <a:pPr algn="just">
              <a:lnSpc>
                <a:spcPct val="120000"/>
              </a:lnSpc>
              <a:spcBef>
                <a:spcPts val="1134"/>
              </a:spcBef>
            </a:pPr>
            <a:r>
              <a:rPr b="0" lang="en-IN" sz="2000" spc="-1" strike="noStrike">
                <a:solidFill>
                  <a:srgbClr val="000000"/>
                </a:solidFill>
                <a:latin typeface="Times New Roman"/>
              </a:rPr>
              <a:t>1.1 Create Dataset:</a:t>
            </a:r>
            <a:endParaRPr b="0" lang="en-IN" sz="2000" spc="-1" strike="noStrike">
              <a:latin typeface="Arial"/>
            </a:endParaRPr>
          </a:p>
          <a:p>
            <a:pPr algn="just">
              <a:lnSpc>
                <a:spcPct val="120000"/>
              </a:lnSpc>
              <a:spcBef>
                <a:spcPts val="1134"/>
              </a:spcBef>
            </a:pPr>
            <a:r>
              <a:rPr b="0" lang="en-IN" sz="2000" spc="-1" strike="noStrike">
                <a:solidFill>
                  <a:srgbClr val="000000"/>
                </a:solidFill>
                <a:latin typeface="Times New Roman"/>
              </a:rPr>
              <a:t>The dataset containing images </a:t>
            </a:r>
            <a:r>
              <a:rPr b="0" lang="en-IN" sz="1800" spc="-1" strike="noStrike">
                <a:solidFill>
                  <a:srgbClr val="000000"/>
                </a:solidFill>
                <a:latin typeface="Times New Roman"/>
              </a:rPr>
              <a:t>medical plant</a:t>
            </a:r>
            <a:r>
              <a:rPr b="0" lang="en-IN" sz="1800" spc="-1" strike="noStrike">
                <a:solidFill>
                  <a:srgbClr val="000000"/>
                </a:solidFill>
                <a:latin typeface="Times New Roman"/>
                <a:ea typeface="Calibri"/>
              </a:rPr>
              <a:t> </a:t>
            </a:r>
            <a:r>
              <a:rPr b="0" lang="en-IN" sz="2000" spc="-1" strike="noStrike">
                <a:solidFill>
                  <a:srgbClr val="000000"/>
                </a:solidFill>
                <a:latin typeface="Times New Roman"/>
                <a:ea typeface="Calibri"/>
              </a:rPr>
              <a:t>images with the 2 classes which are to be classified is split into training and testing dataset with the test size of 30-20%.</a:t>
            </a:r>
            <a:endParaRPr b="0" lang="en-IN" sz="2000" spc="-1" strike="noStrike">
              <a:latin typeface="Arial"/>
            </a:endParaRPr>
          </a:p>
          <a:p>
            <a:pPr algn="just">
              <a:lnSpc>
                <a:spcPct val="120000"/>
              </a:lnSpc>
              <a:spcBef>
                <a:spcPts val="1134"/>
              </a:spcBef>
            </a:pPr>
            <a:r>
              <a:rPr b="0" lang="en-IN" sz="2000" spc="-1" strike="noStrike">
                <a:solidFill>
                  <a:srgbClr val="000000"/>
                </a:solidFill>
                <a:latin typeface="Times New Roman"/>
                <a:ea typeface="Calibri"/>
              </a:rPr>
              <a:t>1.2 Pre-processing:</a:t>
            </a:r>
            <a:endParaRPr b="0" lang="en-IN" sz="2000" spc="-1" strike="noStrike">
              <a:latin typeface="Arial"/>
            </a:endParaRPr>
          </a:p>
          <a:p>
            <a:pPr algn="just">
              <a:lnSpc>
                <a:spcPct val="120000"/>
              </a:lnSpc>
              <a:spcBef>
                <a:spcPts val="1134"/>
              </a:spcBef>
            </a:pPr>
            <a:r>
              <a:rPr b="0" lang="en-IN" sz="2000" spc="-1" strike="noStrike">
                <a:solidFill>
                  <a:srgbClr val="000000"/>
                </a:solidFill>
                <a:latin typeface="Times New Roman"/>
                <a:ea typeface="Calibri"/>
              </a:rPr>
              <a:t>Resizing and reshaping the images into appropriate format to train our model. </a:t>
            </a:r>
            <a:endParaRPr b="0" lang="en-IN" sz="2000" spc="-1" strike="noStrike">
              <a:latin typeface="Arial"/>
            </a:endParaRPr>
          </a:p>
          <a:p>
            <a:pPr algn="just">
              <a:lnSpc>
                <a:spcPct val="120000"/>
              </a:lnSpc>
              <a:spcBef>
                <a:spcPts val="1134"/>
              </a:spcBef>
            </a:pPr>
            <a:r>
              <a:rPr b="0" lang="en-IN" sz="2000" spc="-1" strike="noStrike">
                <a:solidFill>
                  <a:srgbClr val="000000"/>
                </a:solidFill>
                <a:latin typeface="Times New Roman"/>
                <a:ea typeface="Calibri"/>
              </a:rPr>
              <a:t>1.3 Training:</a:t>
            </a:r>
            <a:endParaRPr b="0" lang="en-IN" sz="2000" spc="-1" strike="noStrike">
              <a:latin typeface="Arial"/>
            </a:endParaRPr>
          </a:p>
          <a:p>
            <a:pPr algn="just">
              <a:lnSpc>
                <a:spcPct val="120000"/>
              </a:lnSpc>
              <a:spcBef>
                <a:spcPts val="1134"/>
              </a:spcBef>
            </a:pPr>
            <a:r>
              <a:rPr b="0" lang="en-IN" sz="2000" spc="-1" strike="noStrike">
                <a:solidFill>
                  <a:srgbClr val="000000"/>
                </a:solidFill>
                <a:latin typeface="Times New Roman"/>
                <a:ea typeface="Calibri"/>
              </a:rPr>
              <a:t>Use the pre-processed training dataset is used to train our model using Mobilenet algorithm.</a:t>
            </a:r>
            <a:endParaRPr b="0" lang="en-IN" sz="2000" spc="-1" strike="noStrike">
              <a:latin typeface="Arial"/>
            </a:endParaRPr>
          </a:p>
          <a:p>
            <a:pPr algn="just">
              <a:lnSpc>
                <a:spcPct val="120000"/>
              </a:lnSpc>
              <a:spcBef>
                <a:spcPts val="1134"/>
              </a:spcBef>
            </a:pPr>
            <a:r>
              <a:rPr b="0" lang="en-IN" sz="2000" spc="-1" strike="noStrike">
                <a:solidFill>
                  <a:srgbClr val="000000"/>
                </a:solidFill>
                <a:latin typeface="Times New Roman"/>
                <a:ea typeface="Calibri"/>
              </a:rPr>
              <a:t>1.4 Classification:</a:t>
            </a:r>
            <a:endParaRPr b="0" lang="en-IN" sz="2000" spc="-1" strike="noStrike">
              <a:latin typeface="Arial"/>
            </a:endParaRPr>
          </a:p>
          <a:p>
            <a:pPr algn="just">
              <a:lnSpc>
                <a:spcPct val="120000"/>
              </a:lnSpc>
              <a:spcBef>
                <a:spcPts val="1134"/>
              </a:spcBef>
            </a:pPr>
            <a:r>
              <a:rPr b="0" lang="en-IN" sz="2000" spc="-1" strike="noStrike">
                <a:solidFill>
                  <a:srgbClr val="000000"/>
                </a:solidFill>
                <a:latin typeface="Times New Roman"/>
                <a:ea typeface="Calibri"/>
              </a:rPr>
              <a:t>The results of our model is display of classified.</a:t>
            </a:r>
            <a:endParaRPr b="0" lang="en-IN" sz="2000" spc="-1" strike="noStrike">
              <a:latin typeface="Arial"/>
            </a:endParaRPr>
          </a:p>
          <a:p>
            <a:pPr>
              <a:lnSpc>
                <a:spcPct val="90000"/>
              </a:lnSpc>
              <a:spcBef>
                <a:spcPts val="1134"/>
              </a:spcBef>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CustomShape 1"/>
          <p:cNvSpPr/>
          <p:nvPr/>
        </p:nvSpPr>
        <p:spPr>
          <a:xfrm>
            <a:off x="432000" y="508680"/>
            <a:ext cx="3596400" cy="9194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IN" sz="5100" spc="-1" strike="noStrike" cap="all">
                <a:solidFill>
                  <a:srgbClr val="000000"/>
                </a:solidFill>
                <a:latin typeface="Rockwell Condensed"/>
              </a:rPr>
              <a:t>module</a:t>
            </a:r>
            <a:endParaRPr b="1" lang="en-IN" sz="5100" spc="-1" strike="noStrike">
              <a:latin typeface="Rockwell Condensed"/>
            </a:endParaRPr>
          </a:p>
        </p:txBody>
      </p:sp>
      <p:sp>
        <p:nvSpPr>
          <p:cNvPr id="116" name="CustomShape 2"/>
          <p:cNvSpPr/>
          <p:nvPr/>
        </p:nvSpPr>
        <p:spPr>
          <a:xfrm>
            <a:off x="371520" y="1428840"/>
            <a:ext cx="10143000" cy="5050080"/>
          </a:xfrm>
          <a:prstGeom prst="rect">
            <a:avLst/>
          </a:prstGeom>
          <a:noFill/>
          <a:ln>
            <a:noFill/>
          </a:ln>
        </p:spPr>
        <p:style>
          <a:lnRef idx="0"/>
          <a:fillRef idx="0"/>
          <a:effectRef idx="0"/>
          <a:fontRef idx="minor"/>
        </p:style>
        <p:txBody>
          <a:bodyPr lIns="90000" rIns="90000" tIns="45000" bIns="45000">
            <a:normAutofit/>
          </a:bodyPr>
          <a:p>
            <a:pPr algn="just">
              <a:lnSpc>
                <a:spcPct val="120000"/>
              </a:lnSpc>
              <a:spcBef>
                <a:spcPts val="1134"/>
              </a:spcBef>
            </a:pPr>
            <a:r>
              <a:rPr b="1" lang="en-IN" sz="2800" spc="-1" strike="noStrike">
                <a:solidFill>
                  <a:srgbClr val="000000"/>
                </a:solidFill>
                <a:latin typeface="Times New Roman"/>
              </a:rPr>
              <a:t>2. User:</a:t>
            </a:r>
            <a:endParaRPr b="0" lang="en-IN" sz="2800" spc="-1" strike="noStrike">
              <a:latin typeface="Arial"/>
            </a:endParaRPr>
          </a:p>
          <a:p>
            <a:pPr algn="just">
              <a:lnSpc>
                <a:spcPct val="120000"/>
              </a:lnSpc>
              <a:spcBef>
                <a:spcPts val="1134"/>
              </a:spcBef>
            </a:pPr>
            <a:r>
              <a:rPr b="0" lang="en-IN" sz="2000" spc="-1" strike="noStrike">
                <a:solidFill>
                  <a:srgbClr val="000000"/>
                </a:solidFill>
                <a:latin typeface="Times New Roman"/>
              </a:rPr>
              <a:t>2.1 Check accuracy</a:t>
            </a:r>
            <a:endParaRPr b="0" lang="en-IN" sz="2000" spc="-1" strike="noStrike">
              <a:latin typeface="Arial"/>
            </a:endParaRPr>
          </a:p>
          <a:p>
            <a:pPr algn="just">
              <a:lnSpc>
                <a:spcPct val="120000"/>
              </a:lnSpc>
              <a:spcBef>
                <a:spcPts val="1134"/>
              </a:spcBef>
            </a:pPr>
            <a:r>
              <a:rPr b="0" lang="en-IN" sz="2000" spc="-1" strike="noStrike">
                <a:solidFill>
                  <a:srgbClr val="000000"/>
                </a:solidFill>
                <a:latin typeface="Times New Roman"/>
              </a:rPr>
              <a:t>The user can check for the training accuracy of the model.</a:t>
            </a:r>
            <a:endParaRPr b="0" lang="en-IN" sz="2000" spc="-1" strike="noStrike">
              <a:latin typeface="Arial"/>
            </a:endParaRPr>
          </a:p>
          <a:p>
            <a:pPr algn="just">
              <a:lnSpc>
                <a:spcPct val="120000"/>
              </a:lnSpc>
              <a:spcBef>
                <a:spcPts val="1134"/>
              </a:spcBef>
            </a:pPr>
            <a:r>
              <a:rPr b="0" lang="en-IN" sz="2000" spc="-1" strike="noStrike">
                <a:solidFill>
                  <a:srgbClr val="000000"/>
                </a:solidFill>
                <a:latin typeface="Times New Roman"/>
              </a:rPr>
              <a:t>2.2 Upload Image</a:t>
            </a:r>
            <a:endParaRPr b="0" lang="en-IN" sz="2000" spc="-1" strike="noStrike">
              <a:latin typeface="Arial"/>
            </a:endParaRPr>
          </a:p>
          <a:p>
            <a:pPr algn="just">
              <a:lnSpc>
                <a:spcPct val="120000"/>
              </a:lnSpc>
              <a:spcBef>
                <a:spcPts val="1134"/>
              </a:spcBef>
            </a:pPr>
            <a:r>
              <a:rPr b="0" lang="en-IN" sz="2000" spc="-1" strike="noStrike">
                <a:solidFill>
                  <a:srgbClr val="000000"/>
                </a:solidFill>
                <a:latin typeface="Times New Roman"/>
              </a:rPr>
              <a:t>The user has to upload an image which needs to be classified.</a:t>
            </a:r>
            <a:endParaRPr b="0" lang="en-IN" sz="2000" spc="-1" strike="noStrike">
              <a:latin typeface="Arial"/>
            </a:endParaRPr>
          </a:p>
          <a:p>
            <a:pPr algn="just">
              <a:lnSpc>
                <a:spcPct val="120000"/>
              </a:lnSpc>
              <a:spcBef>
                <a:spcPts val="1134"/>
              </a:spcBef>
            </a:pPr>
            <a:r>
              <a:rPr b="0" lang="en-IN" sz="2000" spc="-1" strike="noStrike">
                <a:solidFill>
                  <a:srgbClr val="000000"/>
                </a:solidFill>
                <a:latin typeface="Times New Roman"/>
              </a:rPr>
              <a:t>2.3 View classified output</a:t>
            </a:r>
            <a:endParaRPr b="0" lang="en-IN" sz="2000" spc="-1" strike="noStrike">
              <a:latin typeface="Arial"/>
            </a:endParaRPr>
          </a:p>
          <a:p>
            <a:pPr algn="just">
              <a:lnSpc>
                <a:spcPct val="120000"/>
              </a:lnSpc>
              <a:spcBef>
                <a:spcPts val="1134"/>
              </a:spcBef>
            </a:pPr>
            <a:r>
              <a:rPr b="0" lang="en-IN" sz="2000" spc="-1" strike="noStrike">
                <a:solidFill>
                  <a:srgbClr val="000000"/>
                </a:solidFill>
                <a:latin typeface="Times New Roman"/>
              </a:rPr>
              <a:t>The classified image results are viewed by user.</a:t>
            </a:r>
            <a:endParaRPr b="0" lang="en-IN" sz="2000" spc="-1" strike="noStrike">
              <a:latin typeface="Arial"/>
            </a:endParaRPr>
          </a:p>
          <a:p>
            <a:pPr algn="just">
              <a:lnSpc>
                <a:spcPct val="120000"/>
              </a:lnSpc>
              <a:spcBef>
                <a:spcPts val="1134"/>
              </a:spcBef>
            </a:pPr>
            <a:r>
              <a:rPr b="0" lang="en-IN" sz="2000" spc="-1" strike="noStrike">
                <a:solidFill>
                  <a:srgbClr val="000000"/>
                </a:solidFill>
                <a:latin typeface="Times New Roman"/>
              </a:rPr>
              <a:t>2.4 View predicted diseases</a:t>
            </a:r>
            <a:endParaRPr b="0" lang="en-IN" sz="2000" spc="-1" strike="noStrike">
              <a:latin typeface="Arial"/>
            </a:endParaRPr>
          </a:p>
          <a:p>
            <a:pPr algn="just">
              <a:lnSpc>
                <a:spcPct val="120000"/>
              </a:lnSpc>
              <a:spcBef>
                <a:spcPts val="1134"/>
              </a:spcBef>
            </a:pPr>
            <a:r>
              <a:rPr b="0" lang="en-IN" sz="2000" spc="-1" strike="noStrike">
                <a:solidFill>
                  <a:srgbClr val="000000"/>
                </a:solidFill>
                <a:latin typeface="Times New Roman"/>
              </a:rPr>
              <a:t>The predicted diseases of classified images are viewed by user.</a:t>
            </a:r>
            <a:endParaRPr b="0" lang="en-IN" sz="2000" spc="-1" strike="noStrike">
              <a:latin typeface="Arial"/>
            </a:endParaRPr>
          </a:p>
          <a:p>
            <a:pPr>
              <a:lnSpc>
                <a:spcPct val="90000"/>
              </a:lnSpc>
              <a:spcBef>
                <a:spcPts val="1134"/>
              </a:spcBef>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CustomShape 1"/>
          <p:cNvSpPr/>
          <p:nvPr/>
        </p:nvSpPr>
        <p:spPr>
          <a:xfrm>
            <a:off x="1010880" y="508680"/>
            <a:ext cx="9503640" cy="168876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IN" sz="4800" spc="-1" strike="noStrike" cap="all">
                <a:solidFill>
                  <a:srgbClr val="000000"/>
                </a:solidFill>
                <a:latin typeface="Rockwell"/>
              </a:rPr>
              <a:t> </a:t>
            </a:r>
            <a:endParaRPr b="0" lang="en-IN" sz="4800" spc="-1" strike="noStrike">
              <a:latin typeface="Rockwell"/>
            </a:endParaRPr>
          </a:p>
        </p:txBody>
      </p:sp>
      <p:sp>
        <p:nvSpPr>
          <p:cNvPr id="118" name="CustomShape 2"/>
          <p:cNvSpPr/>
          <p:nvPr/>
        </p:nvSpPr>
        <p:spPr>
          <a:xfrm>
            <a:off x="1010880" y="2226960"/>
            <a:ext cx="9503640" cy="4251600"/>
          </a:xfrm>
          <a:prstGeom prst="rect">
            <a:avLst/>
          </a:prstGeom>
          <a:noFill/>
          <a:ln>
            <a:noFill/>
          </a:ln>
        </p:spPr>
        <p:style>
          <a:lnRef idx="0"/>
          <a:fillRef idx="0"/>
          <a:effectRef idx="0"/>
          <a:fontRef idx="minor"/>
        </p:style>
        <p:txBody>
          <a:bodyPr lIns="90000" rIns="90000" tIns="45000" bIns="45000">
            <a:normAutofit/>
          </a:bodyPr>
          <a:p>
            <a:pPr marL="172800" indent="-172080">
              <a:lnSpc>
                <a:spcPct val="90000"/>
              </a:lnSpc>
              <a:spcBef>
                <a:spcPts val="1134"/>
              </a:spcBef>
              <a:buClr>
                <a:srgbClr val="9e3611"/>
              </a:buClr>
              <a:buSzPct val="85000"/>
              <a:buFont typeface="Wingdings" charset="2"/>
              <a:buChar char=""/>
            </a:pPr>
            <a:r>
              <a:rPr b="1" lang="en-IN" sz="2400" spc="-1" strike="noStrike">
                <a:solidFill>
                  <a:srgbClr val="000000"/>
                </a:solidFill>
                <a:latin typeface="Times New Roman"/>
              </a:rPr>
              <a:t>Mobile Net:</a:t>
            </a:r>
            <a:endParaRPr b="0" lang="en-IN" sz="2400" spc="-1" strike="noStrike">
              <a:latin typeface="Arial"/>
            </a:endParaRPr>
          </a:p>
          <a:p>
            <a:pPr marL="172800" indent="-172080">
              <a:lnSpc>
                <a:spcPct val="90000"/>
              </a:lnSpc>
              <a:spcBef>
                <a:spcPts val="1134"/>
              </a:spcBef>
              <a:buClr>
                <a:srgbClr val="9e3611"/>
              </a:buClr>
              <a:buSzPct val="85000"/>
              <a:buFont typeface="Wingdings" charset="2"/>
              <a:buChar char=""/>
            </a:pPr>
            <a:r>
              <a:rPr b="0" lang="en-IN" sz="1800" spc="-1" strike="noStrike">
                <a:solidFill>
                  <a:srgbClr val="000000"/>
                </a:solidFill>
                <a:latin typeface="Rockwell"/>
              </a:rPr>
              <a:t>MobileNet is an efficient and portable CNN architecture that is used in real world applications. Mobile Nets primarily use </a:t>
            </a:r>
            <a:r>
              <a:rPr b="1" lang="en-IN" sz="1800" spc="-1" strike="noStrike">
                <a:solidFill>
                  <a:srgbClr val="000000"/>
                </a:solidFill>
                <a:latin typeface="Rockwell"/>
              </a:rPr>
              <a:t>depth wise separable convolutions</a:t>
            </a:r>
            <a:r>
              <a:rPr b="0" lang="en-IN" sz="1800" spc="-1" strike="noStrike">
                <a:solidFill>
                  <a:srgbClr val="000000"/>
                </a:solidFill>
                <a:latin typeface="Rockwell"/>
              </a:rPr>
              <a:t> in place of the standard convolutions used in earlier architectures to build lighter models.MobileNets introduce two new global hyper parameters(width multiplier and resolution multiplier) that allow model developers to trade off </a:t>
            </a:r>
            <a:r>
              <a:rPr b="1" lang="en-IN" sz="1800" spc="-1" strike="noStrike">
                <a:solidFill>
                  <a:srgbClr val="000000"/>
                </a:solidFill>
                <a:latin typeface="Rockwell"/>
              </a:rPr>
              <a:t>latency</a:t>
            </a:r>
            <a:r>
              <a:rPr b="0" lang="en-IN" sz="1800" spc="-1" strike="noStrike">
                <a:solidFill>
                  <a:srgbClr val="000000"/>
                </a:solidFill>
                <a:latin typeface="Rockwell"/>
              </a:rPr>
              <a:t> or </a:t>
            </a:r>
            <a:r>
              <a:rPr b="1" lang="en-IN" sz="1800" spc="-1" strike="noStrike">
                <a:solidFill>
                  <a:srgbClr val="000000"/>
                </a:solidFill>
                <a:latin typeface="Rockwell"/>
              </a:rPr>
              <a:t>accuracy</a:t>
            </a:r>
            <a:r>
              <a:rPr b="0" lang="en-IN" sz="1800" spc="-1" strike="noStrike">
                <a:solidFill>
                  <a:srgbClr val="000000"/>
                </a:solidFill>
                <a:latin typeface="Rockwell"/>
              </a:rPr>
              <a:t> for speed and low size depending on their requirements.</a:t>
            </a:r>
            <a:endParaRPr b="0" lang="en-IN" sz="1800" spc="-1" strike="noStrike">
              <a:latin typeface="Arial"/>
            </a:endParaRPr>
          </a:p>
        </p:txBody>
      </p:sp>
      <p:sp>
        <p:nvSpPr>
          <p:cNvPr id="119" name="TextShape 3"/>
          <p:cNvSpPr txBox="1"/>
          <p:nvPr/>
        </p:nvSpPr>
        <p:spPr>
          <a:xfrm>
            <a:off x="576000" y="286920"/>
            <a:ext cx="10367640" cy="1201680"/>
          </a:xfrm>
          <a:prstGeom prst="rect">
            <a:avLst/>
          </a:prstGeom>
          <a:noFill/>
          <a:ln>
            <a:noFill/>
          </a:ln>
        </p:spPr>
        <p:txBody>
          <a:bodyPr lIns="0" rIns="0" tIns="0" bIns="0" anchor="ctr">
            <a:noAutofit/>
          </a:bodyPr>
          <a:p>
            <a:r>
              <a:rPr b="1" lang="en-IN" sz="4400" spc="-1" strike="noStrike">
                <a:latin typeface="Rockwell Condensed"/>
              </a:rPr>
              <a:t>Algorithm</a:t>
            </a:r>
            <a:endParaRPr b="0" lang="en-IN" sz="44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CustomShape 1"/>
          <p:cNvSpPr/>
          <p:nvPr/>
        </p:nvSpPr>
        <p:spPr>
          <a:xfrm>
            <a:off x="1010880" y="508680"/>
            <a:ext cx="5489280" cy="97632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IN" sz="5400" spc="-1" strike="noStrike" cap="all">
                <a:solidFill>
                  <a:srgbClr val="000000"/>
                </a:solidFill>
                <a:latin typeface="Rockwell Condensed"/>
              </a:rPr>
              <a:t>ARCHITECTURE</a:t>
            </a:r>
            <a:endParaRPr b="1" lang="en-IN" sz="5400" spc="-1" strike="noStrike">
              <a:latin typeface="Rockwell Condensed"/>
            </a:endParaRPr>
          </a:p>
        </p:txBody>
      </p:sp>
      <p:pic>
        <p:nvPicPr>
          <p:cNvPr id="121" name="Content Placeholder 6" descr=""/>
          <p:cNvPicPr/>
          <p:nvPr/>
        </p:nvPicPr>
        <p:blipFill>
          <a:blip r:embed="rId1"/>
          <a:stretch/>
        </p:blipFill>
        <p:spPr>
          <a:xfrm>
            <a:off x="1957320" y="1703520"/>
            <a:ext cx="7143120" cy="5137920"/>
          </a:xfrm>
          <a:prstGeom prst="rect">
            <a:avLst/>
          </a:prstGeom>
          <a:ln>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CustomShape 1"/>
          <p:cNvSpPr/>
          <p:nvPr/>
        </p:nvSpPr>
        <p:spPr>
          <a:xfrm>
            <a:off x="1010880" y="866880"/>
            <a:ext cx="6075000" cy="1005120"/>
          </a:xfrm>
          <a:prstGeom prst="rect">
            <a:avLst/>
          </a:prstGeom>
          <a:noFill/>
          <a:ln>
            <a:noFill/>
          </a:ln>
        </p:spPr>
        <p:style>
          <a:lnRef idx="0"/>
          <a:fillRef idx="0"/>
          <a:effectRef idx="0"/>
          <a:fontRef idx="minor"/>
        </p:style>
        <p:txBody>
          <a:bodyPr lIns="90000" rIns="90000" tIns="45000" bIns="45000" anchor="ctr">
            <a:normAutofit fontScale="45000"/>
          </a:bodyPr>
          <a:p>
            <a:pPr>
              <a:lnSpc>
                <a:spcPct val="90000"/>
              </a:lnSpc>
            </a:pPr>
            <a:r>
              <a:rPr b="1" lang="en-IN" sz="5400" spc="-1" strike="noStrike" cap="all">
                <a:solidFill>
                  <a:srgbClr val="000000"/>
                </a:solidFill>
                <a:latin typeface="Rockwell Condensed"/>
              </a:rPr>
              <a:t>UML DIAGRAMS</a:t>
            </a:r>
            <a:br/>
            <a:endParaRPr b="0" lang="en-IN" sz="5400" spc="-1" strike="noStrike">
              <a:latin typeface="Arial"/>
            </a:endParaRPr>
          </a:p>
        </p:txBody>
      </p:sp>
      <p:sp>
        <p:nvSpPr>
          <p:cNvPr id="123" name="CustomShape 2"/>
          <p:cNvSpPr/>
          <p:nvPr/>
        </p:nvSpPr>
        <p:spPr>
          <a:xfrm>
            <a:off x="1010880" y="2226960"/>
            <a:ext cx="9503640" cy="4251600"/>
          </a:xfrm>
          <a:prstGeom prst="rect">
            <a:avLst/>
          </a:prstGeom>
          <a:noFill/>
          <a:ln>
            <a:noFill/>
          </a:ln>
        </p:spPr>
        <p:style>
          <a:lnRef idx="0"/>
          <a:fillRef idx="0"/>
          <a:effectRef idx="0"/>
          <a:fontRef idx="minor"/>
        </p:style>
        <p:txBody>
          <a:bodyPr lIns="90000" rIns="90000" tIns="45000" bIns="45000">
            <a:noAutofit/>
          </a:bodyPr>
          <a:p>
            <a:pPr marL="172800" indent="-172080">
              <a:lnSpc>
                <a:spcPct val="90000"/>
              </a:lnSpc>
              <a:spcBef>
                <a:spcPts val="1134"/>
              </a:spcBef>
              <a:buClr>
                <a:srgbClr val="9e3611"/>
              </a:buClr>
              <a:buSzPct val="85000"/>
              <a:buFont typeface="Wingdings" charset="2"/>
              <a:buChar char=""/>
            </a:pPr>
            <a:r>
              <a:rPr b="0" lang="en-IN" sz="2000" spc="-1" strike="noStrike">
                <a:solidFill>
                  <a:srgbClr val="000000"/>
                </a:solidFill>
                <a:latin typeface="Times New Roman"/>
              </a:rPr>
              <a:t>A use case diagram in the Unified Modeling Language (UML) is a type of behavioral diagram defined by and created from a Use-case analysis. Its purpose is to present a graphical overview of the functionality provided by a system in terms of actors, their goals (represented as use cases), and any dependencies between those use cases. The main purpose of a use case diagram is to show what system functions are performed for which actor. Roles of the actors in the system can be depicted.</a:t>
            </a:r>
            <a:endParaRPr b="0" lang="en-IN" sz="2000" spc="-1" strike="noStrike">
              <a:latin typeface="Arial"/>
            </a:endParaRPr>
          </a:p>
          <a:p>
            <a:pPr>
              <a:lnSpc>
                <a:spcPct val="90000"/>
              </a:lnSpc>
              <a:spcBef>
                <a:spcPts val="1134"/>
              </a:spcBef>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4" name="Content Placeholder 3" descr=""/>
          <p:cNvPicPr/>
          <p:nvPr/>
        </p:nvPicPr>
        <p:blipFill>
          <a:blip r:embed="rId1"/>
          <a:stretch/>
        </p:blipFill>
        <p:spPr>
          <a:xfrm>
            <a:off x="1876680" y="1185840"/>
            <a:ext cx="6923880" cy="531252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CustomShape 1"/>
          <p:cNvSpPr/>
          <p:nvPr/>
        </p:nvSpPr>
        <p:spPr>
          <a:xfrm>
            <a:off x="1010880" y="508680"/>
            <a:ext cx="9503640" cy="168876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IN" sz="4400" spc="-1" strike="noStrike" cap="all">
                <a:solidFill>
                  <a:srgbClr val="000000"/>
                </a:solidFill>
                <a:latin typeface="Rockwell Condensed"/>
              </a:rPr>
              <a:t>CLASS DIAGRAM</a:t>
            </a:r>
            <a:br/>
            <a:endParaRPr b="0" lang="en-IN" sz="4400" spc="-1" strike="noStrike">
              <a:latin typeface="Arial"/>
            </a:endParaRPr>
          </a:p>
        </p:txBody>
      </p:sp>
      <p:sp>
        <p:nvSpPr>
          <p:cNvPr id="126" name="CustomShape 2"/>
          <p:cNvSpPr/>
          <p:nvPr/>
        </p:nvSpPr>
        <p:spPr>
          <a:xfrm>
            <a:off x="1010880" y="2226960"/>
            <a:ext cx="9503640" cy="4251600"/>
          </a:xfrm>
          <a:prstGeom prst="rect">
            <a:avLst/>
          </a:prstGeom>
          <a:noFill/>
          <a:ln>
            <a:noFill/>
          </a:ln>
        </p:spPr>
        <p:style>
          <a:lnRef idx="0"/>
          <a:fillRef idx="0"/>
          <a:effectRef idx="0"/>
          <a:fontRef idx="minor"/>
        </p:style>
        <p:txBody>
          <a:bodyPr lIns="90000" rIns="90000" tIns="45000" bIns="45000">
            <a:noAutofit/>
          </a:bodyPr>
          <a:p>
            <a:pPr marL="172800" indent="-172080">
              <a:lnSpc>
                <a:spcPct val="90000"/>
              </a:lnSpc>
              <a:spcBef>
                <a:spcPts val="1134"/>
              </a:spcBef>
              <a:buClr>
                <a:srgbClr val="9e3611"/>
              </a:buClr>
              <a:buSzPct val="85000"/>
              <a:buFont typeface="Wingdings" charset="2"/>
              <a:buChar char=""/>
            </a:pPr>
            <a:r>
              <a:rPr b="0" lang="en-IN" sz="2000" spc="-1" strike="noStrike">
                <a:solidFill>
                  <a:srgbClr val="262626"/>
                </a:solidFill>
                <a:latin typeface="Times New Roman"/>
              </a:rPr>
              <a:t>In software engineering, a class diagram in the Unified Modeling Language (UML) is a type of static structure diagram that describes the structure of a system by showing the system's classes, their attributes, operations (or methods), and the relationships among the classes. It explains which class contains information</a:t>
            </a:r>
            <a:endParaRPr b="0" lang="en-IN" sz="2000" spc="-1" strike="noStrike">
              <a:latin typeface="Arial"/>
            </a:endParaRPr>
          </a:p>
          <a:p>
            <a:pPr>
              <a:lnSpc>
                <a:spcPct val="90000"/>
              </a:lnSpc>
              <a:spcBef>
                <a:spcPts val="1134"/>
              </a:spcBef>
            </a:pPr>
            <a:endParaRPr b="0" lang="en-IN" sz="2000" spc="-1" strike="noStrike">
              <a:latin typeface="Arial"/>
            </a:endParaRPr>
          </a:p>
        </p:txBody>
      </p:sp>
      <p:pic>
        <p:nvPicPr>
          <p:cNvPr id="127" name="Picture 3" descr=""/>
          <p:cNvPicPr/>
          <p:nvPr/>
        </p:nvPicPr>
        <p:blipFill>
          <a:blip r:embed="rId1"/>
          <a:stretch/>
        </p:blipFill>
        <p:spPr>
          <a:xfrm>
            <a:off x="1643040" y="3485880"/>
            <a:ext cx="7228800" cy="345708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CustomShape 1"/>
          <p:cNvSpPr/>
          <p:nvPr/>
        </p:nvSpPr>
        <p:spPr>
          <a:xfrm>
            <a:off x="1010880" y="508680"/>
            <a:ext cx="9503640" cy="168876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IN" sz="4400" spc="-1" strike="noStrike" cap="all">
                <a:solidFill>
                  <a:srgbClr val="000000"/>
                </a:solidFill>
                <a:latin typeface="Rockwell Condensed"/>
              </a:rPr>
              <a:t>SEQUENCE DIAGRAM</a:t>
            </a:r>
            <a:br/>
            <a:endParaRPr b="0" lang="en-IN" sz="4400" spc="-1" strike="noStrike">
              <a:latin typeface="Rockwell Condensed"/>
            </a:endParaRPr>
          </a:p>
        </p:txBody>
      </p:sp>
      <p:sp>
        <p:nvSpPr>
          <p:cNvPr id="129" name="CustomShape 2"/>
          <p:cNvSpPr/>
          <p:nvPr/>
        </p:nvSpPr>
        <p:spPr>
          <a:xfrm>
            <a:off x="1010880" y="2226960"/>
            <a:ext cx="9503640" cy="4251600"/>
          </a:xfrm>
          <a:prstGeom prst="rect">
            <a:avLst/>
          </a:prstGeom>
          <a:noFill/>
          <a:ln>
            <a:noFill/>
          </a:ln>
        </p:spPr>
        <p:style>
          <a:lnRef idx="0"/>
          <a:fillRef idx="0"/>
          <a:effectRef idx="0"/>
          <a:fontRef idx="minor"/>
        </p:style>
        <p:txBody>
          <a:bodyPr lIns="90000" rIns="90000" tIns="45000" bIns="45000">
            <a:noAutofit/>
          </a:bodyPr>
          <a:p>
            <a:pPr marL="172800" indent="-172080">
              <a:lnSpc>
                <a:spcPct val="90000"/>
              </a:lnSpc>
              <a:spcBef>
                <a:spcPts val="1134"/>
              </a:spcBef>
              <a:buClr>
                <a:srgbClr val="9e3611"/>
              </a:buClr>
              <a:buSzPct val="85000"/>
              <a:buFont typeface="Wingdings" charset="2"/>
              <a:buChar char=""/>
            </a:pPr>
            <a:r>
              <a:rPr b="0" lang="en-IN" sz="2400" spc="-1" strike="noStrike">
                <a:solidFill>
                  <a:srgbClr val="000000"/>
                </a:solidFill>
                <a:latin typeface="Times New Roman"/>
              </a:rPr>
              <a:t>A sequence diagram in Unified Modeling Language (UML) is a kind of interaction diagram that shows how processes operate with one another and in what order. It is a construct of a Message Sequence Chart. Sequence diagrams are sometimes called event diagrams, event scenarios, and timing diagrams.</a:t>
            </a:r>
            <a:endParaRPr b="0" lang="en-IN" sz="2400" spc="-1" strike="noStrike">
              <a:latin typeface="Arial"/>
            </a:endParaRPr>
          </a:p>
          <a:p>
            <a:pPr>
              <a:lnSpc>
                <a:spcPct val="90000"/>
              </a:lnSpc>
              <a:spcBef>
                <a:spcPts val="1134"/>
              </a:spcBef>
            </a:pPr>
            <a:endParaRPr b="0" lang="en-IN" sz="24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CustomShape 1"/>
          <p:cNvSpPr/>
          <p:nvPr/>
        </p:nvSpPr>
        <p:spPr>
          <a:xfrm>
            <a:off x="1010880" y="180000"/>
            <a:ext cx="3088800" cy="107640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IN" sz="5100" spc="-1" strike="noStrike" cap="all">
                <a:solidFill>
                  <a:srgbClr val="000000"/>
                </a:solidFill>
                <a:latin typeface="Rockwell Condensed"/>
              </a:rPr>
              <a:t>Index</a:t>
            </a:r>
            <a:endParaRPr b="1" lang="en-IN" sz="5100" spc="-1" strike="noStrike">
              <a:latin typeface="Arial"/>
            </a:endParaRPr>
          </a:p>
        </p:txBody>
      </p:sp>
      <p:sp>
        <p:nvSpPr>
          <p:cNvPr id="90" name="CustomShape 2"/>
          <p:cNvSpPr/>
          <p:nvPr/>
        </p:nvSpPr>
        <p:spPr>
          <a:xfrm>
            <a:off x="1010880" y="1137240"/>
            <a:ext cx="3331800" cy="5691240"/>
          </a:xfrm>
          <a:prstGeom prst="rect">
            <a:avLst/>
          </a:prstGeom>
          <a:noFill/>
          <a:ln>
            <a:noFill/>
          </a:ln>
        </p:spPr>
        <p:style>
          <a:lnRef idx="0"/>
          <a:fillRef idx="0"/>
          <a:effectRef idx="0"/>
          <a:fontRef idx="minor"/>
        </p:style>
        <p:txBody>
          <a:bodyPr lIns="90000" rIns="90000" tIns="45000" bIns="45000">
            <a:noAutofit/>
          </a:bodyPr>
          <a:p>
            <a:pPr marL="172800" indent="-172080">
              <a:lnSpc>
                <a:spcPct val="90000"/>
              </a:lnSpc>
              <a:spcBef>
                <a:spcPts val="1134"/>
              </a:spcBef>
              <a:buClr>
                <a:srgbClr val="9e3611"/>
              </a:buClr>
              <a:buSzPct val="85000"/>
              <a:buFont typeface="Wingdings" charset="2"/>
              <a:buChar char=""/>
            </a:pPr>
            <a:r>
              <a:rPr b="0" lang="en-IN" sz="1800" spc="-1" strike="noStrike">
                <a:solidFill>
                  <a:srgbClr val="000000"/>
                </a:solidFill>
                <a:latin typeface="Rockwell"/>
              </a:rPr>
              <a:t>Abstract</a:t>
            </a:r>
            <a:endParaRPr b="0" lang="en-IN" sz="1800" spc="-1" strike="noStrike">
              <a:latin typeface="Arial"/>
            </a:endParaRPr>
          </a:p>
          <a:p>
            <a:pPr marL="172800" indent="-172080">
              <a:lnSpc>
                <a:spcPct val="90000"/>
              </a:lnSpc>
              <a:spcBef>
                <a:spcPts val="1134"/>
              </a:spcBef>
              <a:buClr>
                <a:srgbClr val="9e3611"/>
              </a:buClr>
              <a:buSzPct val="85000"/>
              <a:buFont typeface="Wingdings" charset="2"/>
              <a:buChar char=""/>
            </a:pPr>
            <a:r>
              <a:rPr b="0" lang="en-IN" sz="1800" spc="-1" strike="noStrike">
                <a:solidFill>
                  <a:srgbClr val="000000"/>
                </a:solidFill>
                <a:latin typeface="Rockwell"/>
              </a:rPr>
              <a:t>Introduction</a:t>
            </a:r>
            <a:endParaRPr b="0" lang="en-IN" sz="1800" spc="-1" strike="noStrike">
              <a:latin typeface="Arial"/>
            </a:endParaRPr>
          </a:p>
          <a:p>
            <a:pPr marL="172800" indent="-172080">
              <a:lnSpc>
                <a:spcPct val="90000"/>
              </a:lnSpc>
              <a:spcBef>
                <a:spcPts val="1134"/>
              </a:spcBef>
              <a:buClr>
                <a:srgbClr val="9e3611"/>
              </a:buClr>
              <a:buSzPct val="85000"/>
              <a:buFont typeface="Wingdings" charset="2"/>
              <a:buChar char=""/>
            </a:pPr>
            <a:r>
              <a:rPr b="0" lang="en-IN" sz="1800" spc="-1" strike="noStrike">
                <a:solidFill>
                  <a:srgbClr val="000000"/>
                </a:solidFill>
                <a:latin typeface="Rockwell"/>
              </a:rPr>
              <a:t>Literature review</a:t>
            </a:r>
            <a:endParaRPr b="0" lang="en-IN" sz="1800" spc="-1" strike="noStrike">
              <a:latin typeface="Arial"/>
            </a:endParaRPr>
          </a:p>
          <a:p>
            <a:pPr marL="172800" indent="-172080">
              <a:lnSpc>
                <a:spcPct val="90000"/>
              </a:lnSpc>
              <a:spcBef>
                <a:spcPts val="1134"/>
              </a:spcBef>
              <a:buClr>
                <a:srgbClr val="9e3611"/>
              </a:buClr>
              <a:buSzPct val="85000"/>
              <a:buFont typeface="Wingdings" charset="2"/>
              <a:buChar char=""/>
            </a:pPr>
            <a:r>
              <a:rPr b="0" lang="en-IN" sz="1800" spc="-1" strike="noStrike">
                <a:solidFill>
                  <a:srgbClr val="000000"/>
                </a:solidFill>
                <a:latin typeface="Rockwell"/>
              </a:rPr>
              <a:t>Existing Method</a:t>
            </a:r>
            <a:endParaRPr b="0" lang="en-IN" sz="1800" spc="-1" strike="noStrike">
              <a:latin typeface="Arial"/>
            </a:endParaRPr>
          </a:p>
          <a:p>
            <a:pPr marL="172800" indent="-172080">
              <a:lnSpc>
                <a:spcPct val="90000"/>
              </a:lnSpc>
              <a:spcBef>
                <a:spcPts val="1134"/>
              </a:spcBef>
              <a:buClr>
                <a:srgbClr val="9e3611"/>
              </a:buClr>
              <a:buSzPct val="85000"/>
              <a:buFont typeface="Wingdings" charset="2"/>
              <a:buChar char=""/>
            </a:pPr>
            <a:r>
              <a:rPr b="0" lang="en-IN" sz="1800" spc="-1" strike="noStrike">
                <a:solidFill>
                  <a:srgbClr val="000000"/>
                </a:solidFill>
                <a:latin typeface="Rockwell"/>
              </a:rPr>
              <a:t>Disadvantages</a:t>
            </a:r>
            <a:endParaRPr b="0" lang="en-IN" sz="1800" spc="-1" strike="noStrike">
              <a:latin typeface="Arial"/>
            </a:endParaRPr>
          </a:p>
          <a:p>
            <a:pPr marL="172800" indent="-172080">
              <a:lnSpc>
                <a:spcPct val="90000"/>
              </a:lnSpc>
              <a:spcBef>
                <a:spcPts val="1134"/>
              </a:spcBef>
              <a:buClr>
                <a:srgbClr val="9e3611"/>
              </a:buClr>
              <a:buSzPct val="85000"/>
              <a:buFont typeface="Wingdings" charset="2"/>
              <a:buChar char=""/>
            </a:pPr>
            <a:r>
              <a:rPr b="0" lang="en-IN" sz="1800" spc="-1" strike="noStrike">
                <a:solidFill>
                  <a:srgbClr val="000000"/>
                </a:solidFill>
                <a:latin typeface="Rockwell"/>
              </a:rPr>
              <a:t>Proposed method</a:t>
            </a:r>
            <a:r>
              <a:rPr b="0" lang="en-IN" sz="1800" spc="-1" strike="noStrike">
                <a:solidFill>
                  <a:srgbClr val="000000"/>
                </a:solidFill>
                <a:latin typeface="Rockwell"/>
              </a:rPr>
              <a:t>	</a:t>
            </a:r>
            <a:endParaRPr b="0" lang="en-IN" sz="1800" spc="-1" strike="noStrike">
              <a:latin typeface="Arial"/>
            </a:endParaRPr>
          </a:p>
          <a:p>
            <a:pPr marL="172800" indent="-172080">
              <a:lnSpc>
                <a:spcPct val="90000"/>
              </a:lnSpc>
              <a:spcBef>
                <a:spcPts val="1134"/>
              </a:spcBef>
              <a:buClr>
                <a:srgbClr val="9e3611"/>
              </a:buClr>
              <a:buSzPct val="85000"/>
              <a:buFont typeface="Wingdings" charset="2"/>
              <a:buChar char=""/>
            </a:pPr>
            <a:r>
              <a:rPr b="0" lang="en-IN" sz="1800" spc="-1" strike="noStrike">
                <a:solidFill>
                  <a:srgbClr val="000000"/>
                </a:solidFill>
                <a:latin typeface="Rockwell"/>
              </a:rPr>
              <a:t>Block Diagram</a:t>
            </a:r>
            <a:endParaRPr b="0" lang="en-IN" sz="1800" spc="-1" strike="noStrike">
              <a:latin typeface="Arial"/>
            </a:endParaRPr>
          </a:p>
          <a:p>
            <a:pPr marL="172800" indent="-172080">
              <a:lnSpc>
                <a:spcPct val="90000"/>
              </a:lnSpc>
              <a:spcBef>
                <a:spcPts val="1134"/>
              </a:spcBef>
              <a:buClr>
                <a:srgbClr val="9e3611"/>
              </a:buClr>
              <a:buSzPct val="85000"/>
              <a:buFont typeface="Wingdings" charset="2"/>
              <a:buChar char=""/>
            </a:pPr>
            <a:r>
              <a:rPr b="0" lang="en-IN" sz="1800" spc="-1" strike="noStrike">
                <a:solidFill>
                  <a:srgbClr val="000000"/>
                </a:solidFill>
                <a:latin typeface="Rockwell"/>
              </a:rPr>
              <a:t>Advantages</a:t>
            </a:r>
            <a:endParaRPr b="0" lang="en-IN" sz="1800" spc="-1" strike="noStrike">
              <a:latin typeface="Arial"/>
            </a:endParaRPr>
          </a:p>
          <a:p>
            <a:pPr marL="172800" indent="-172080">
              <a:lnSpc>
                <a:spcPct val="90000"/>
              </a:lnSpc>
              <a:spcBef>
                <a:spcPts val="1134"/>
              </a:spcBef>
              <a:buClr>
                <a:srgbClr val="9e3611"/>
              </a:buClr>
              <a:buSzPct val="85000"/>
              <a:buFont typeface="Wingdings" charset="2"/>
              <a:buChar char=""/>
            </a:pPr>
            <a:r>
              <a:rPr b="0" lang="en-IN" sz="1800" spc="-1" strike="noStrike">
                <a:solidFill>
                  <a:srgbClr val="000000"/>
                </a:solidFill>
                <a:latin typeface="Rockwell"/>
              </a:rPr>
              <a:t>Implementation</a:t>
            </a:r>
            <a:endParaRPr b="0" lang="en-IN" sz="1800" spc="-1" strike="noStrike">
              <a:latin typeface="Arial"/>
            </a:endParaRPr>
          </a:p>
          <a:p>
            <a:pPr marL="172800" indent="-172080">
              <a:lnSpc>
                <a:spcPct val="90000"/>
              </a:lnSpc>
              <a:spcBef>
                <a:spcPts val="1134"/>
              </a:spcBef>
              <a:buClr>
                <a:srgbClr val="9e3611"/>
              </a:buClr>
              <a:buSzPct val="85000"/>
              <a:buFont typeface="Wingdings" charset="2"/>
              <a:buChar char=""/>
            </a:pPr>
            <a:r>
              <a:rPr b="0" lang="en-IN" sz="1800" spc="-1" strike="noStrike">
                <a:solidFill>
                  <a:srgbClr val="000000"/>
                </a:solidFill>
                <a:latin typeface="Rockwell"/>
              </a:rPr>
              <a:t>Modules</a:t>
            </a:r>
            <a:endParaRPr b="0" lang="en-IN" sz="1800" spc="-1" strike="noStrike">
              <a:latin typeface="Arial"/>
            </a:endParaRPr>
          </a:p>
          <a:p>
            <a:pPr marL="172800" indent="-172080">
              <a:lnSpc>
                <a:spcPct val="90000"/>
              </a:lnSpc>
              <a:spcBef>
                <a:spcPts val="1134"/>
              </a:spcBef>
              <a:buClr>
                <a:srgbClr val="9e3611"/>
              </a:buClr>
              <a:buSzPct val="85000"/>
              <a:buFont typeface="Wingdings" charset="2"/>
              <a:buChar char=""/>
            </a:pPr>
            <a:r>
              <a:rPr b="0" lang="en-IN" sz="1800" spc="-1" strike="noStrike">
                <a:solidFill>
                  <a:srgbClr val="000000"/>
                </a:solidFill>
                <a:latin typeface="Rockwell"/>
              </a:rPr>
              <a:t>Algorithms</a:t>
            </a:r>
            <a:endParaRPr b="0" lang="en-IN" sz="1800" spc="-1" strike="noStrike">
              <a:latin typeface="Arial"/>
            </a:endParaRPr>
          </a:p>
          <a:p>
            <a:pPr marL="172800" indent="-172080">
              <a:lnSpc>
                <a:spcPct val="90000"/>
              </a:lnSpc>
              <a:spcBef>
                <a:spcPts val="1134"/>
              </a:spcBef>
              <a:buClr>
                <a:srgbClr val="9e3611"/>
              </a:buClr>
              <a:buSzPct val="85000"/>
              <a:buFont typeface="Wingdings" charset="2"/>
              <a:buChar char=""/>
            </a:pPr>
            <a:r>
              <a:rPr b="0" lang="en-IN" sz="1800" spc="-1" strike="noStrike">
                <a:solidFill>
                  <a:srgbClr val="000000"/>
                </a:solidFill>
                <a:latin typeface="Rockwell"/>
              </a:rPr>
              <a:t>Architecture</a:t>
            </a:r>
            <a:endParaRPr b="0" lang="en-IN" sz="1800" spc="-1" strike="noStrike">
              <a:latin typeface="Arial"/>
            </a:endParaRPr>
          </a:p>
          <a:p>
            <a:pPr marL="172800" indent="-172080">
              <a:lnSpc>
                <a:spcPct val="90000"/>
              </a:lnSpc>
              <a:spcBef>
                <a:spcPts val="1134"/>
              </a:spcBef>
              <a:buClr>
                <a:srgbClr val="9e3611"/>
              </a:buClr>
              <a:buSzPct val="85000"/>
              <a:buFont typeface="Wingdings" charset="2"/>
              <a:buChar char=""/>
            </a:pPr>
            <a:r>
              <a:rPr b="0" lang="en-IN" sz="1800" spc="-1" strike="noStrike">
                <a:solidFill>
                  <a:srgbClr val="000000"/>
                </a:solidFill>
                <a:latin typeface="Rockwell"/>
              </a:rPr>
              <a:t>UML diagrams</a:t>
            </a:r>
            <a:endParaRPr b="0" lang="en-IN" sz="1800" spc="-1" strike="noStrike">
              <a:latin typeface="Arial"/>
            </a:endParaRPr>
          </a:p>
          <a:p>
            <a:pPr marL="172800" indent="-172080">
              <a:lnSpc>
                <a:spcPct val="90000"/>
              </a:lnSpc>
              <a:spcBef>
                <a:spcPts val="1134"/>
              </a:spcBef>
              <a:buClr>
                <a:srgbClr val="9e3611"/>
              </a:buClr>
              <a:buSzPct val="85000"/>
              <a:buFont typeface="Wingdings" charset="2"/>
              <a:buChar char=""/>
            </a:pPr>
            <a:r>
              <a:rPr b="0" lang="en-IN" sz="1800" spc="-1" strike="noStrike">
                <a:solidFill>
                  <a:srgbClr val="000000"/>
                </a:solidFill>
                <a:latin typeface="Rockwell"/>
              </a:rPr>
              <a:t>Class Diagram</a:t>
            </a:r>
            <a:endParaRPr b="0" lang="en-IN" sz="1800" spc="-1" strike="noStrike">
              <a:latin typeface="Arial"/>
            </a:endParaRPr>
          </a:p>
          <a:p>
            <a:pPr>
              <a:lnSpc>
                <a:spcPct val="90000"/>
              </a:lnSpc>
              <a:spcBef>
                <a:spcPts val="1134"/>
              </a:spcBef>
            </a:pPr>
            <a:endParaRPr b="0" lang="en-IN" sz="1800" spc="-1" strike="noStrike">
              <a:latin typeface="Arial"/>
            </a:endParaRPr>
          </a:p>
        </p:txBody>
      </p:sp>
      <p:sp>
        <p:nvSpPr>
          <p:cNvPr id="91" name="CustomShape 3"/>
          <p:cNvSpPr/>
          <p:nvPr/>
        </p:nvSpPr>
        <p:spPr>
          <a:xfrm>
            <a:off x="6513120" y="1137240"/>
            <a:ext cx="4373280" cy="5391360"/>
          </a:xfrm>
          <a:prstGeom prst="rect">
            <a:avLst/>
          </a:prstGeom>
          <a:noFill/>
          <a:ln>
            <a:noFill/>
          </a:ln>
        </p:spPr>
        <p:style>
          <a:lnRef idx="0"/>
          <a:fillRef idx="0"/>
          <a:effectRef idx="0"/>
          <a:fontRef idx="minor"/>
        </p:style>
        <p:txBody>
          <a:bodyPr lIns="90000" rIns="90000" tIns="45000" bIns="45000">
            <a:noAutofit/>
          </a:bodyPr>
          <a:p>
            <a:pPr marL="172800" indent="-172080">
              <a:lnSpc>
                <a:spcPct val="90000"/>
              </a:lnSpc>
              <a:spcBef>
                <a:spcPts val="1134"/>
              </a:spcBef>
              <a:buClr>
                <a:srgbClr val="9e3611"/>
              </a:buClr>
              <a:buSzPct val="85000"/>
              <a:buFont typeface="Wingdings" charset="2"/>
              <a:buChar char=""/>
            </a:pPr>
            <a:r>
              <a:rPr b="0" lang="en-IN" sz="1800" spc="-1" strike="noStrike">
                <a:solidFill>
                  <a:srgbClr val="000000"/>
                </a:solidFill>
                <a:latin typeface="Rockwell"/>
                <a:ea typeface="DejaVu Sans"/>
              </a:rPr>
              <a:t>Sequence Diagram</a:t>
            </a:r>
            <a:endParaRPr b="0" lang="en-IN" sz="1800" spc="-1" strike="noStrike">
              <a:latin typeface="Arial"/>
            </a:endParaRPr>
          </a:p>
          <a:p>
            <a:pPr marL="172800" indent="-172080">
              <a:lnSpc>
                <a:spcPct val="90000"/>
              </a:lnSpc>
              <a:spcBef>
                <a:spcPts val="1134"/>
              </a:spcBef>
              <a:buClr>
                <a:srgbClr val="9e3611"/>
              </a:buClr>
              <a:buSzPct val="85000"/>
              <a:buFont typeface="Wingdings" charset="2"/>
              <a:buChar char=""/>
            </a:pPr>
            <a:r>
              <a:rPr b="0" lang="en-IN" sz="1800" spc="-1" strike="noStrike">
                <a:solidFill>
                  <a:srgbClr val="000000"/>
                </a:solidFill>
                <a:latin typeface="Rockwell"/>
                <a:ea typeface="DejaVu Sans"/>
              </a:rPr>
              <a:t>Collaboration Diagram</a:t>
            </a:r>
            <a:endParaRPr b="0" lang="en-IN" sz="1800" spc="-1" strike="noStrike">
              <a:latin typeface="Arial"/>
            </a:endParaRPr>
          </a:p>
          <a:p>
            <a:pPr marL="172800" indent="-172080">
              <a:lnSpc>
                <a:spcPct val="90000"/>
              </a:lnSpc>
              <a:spcBef>
                <a:spcPts val="1134"/>
              </a:spcBef>
              <a:buClr>
                <a:srgbClr val="9e3611"/>
              </a:buClr>
              <a:buSzPct val="85000"/>
              <a:buFont typeface="Wingdings" charset="2"/>
              <a:buChar char=""/>
            </a:pPr>
            <a:r>
              <a:rPr b="0" lang="en-IN" sz="1800" spc="-1" strike="noStrike">
                <a:solidFill>
                  <a:srgbClr val="000000"/>
                </a:solidFill>
                <a:latin typeface="Rockwell"/>
                <a:ea typeface="DejaVu Sans"/>
              </a:rPr>
              <a:t>Deployment Diagram</a:t>
            </a:r>
            <a:endParaRPr b="0" lang="en-IN" sz="1800" spc="-1" strike="noStrike">
              <a:latin typeface="Arial"/>
            </a:endParaRPr>
          </a:p>
          <a:p>
            <a:pPr marL="172800" indent="-172080">
              <a:lnSpc>
                <a:spcPct val="90000"/>
              </a:lnSpc>
              <a:spcBef>
                <a:spcPts val="1134"/>
              </a:spcBef>
              <a:buClr>
                <a:srgbClr val="9e3611"/>
              </a:buClr>
              <a:buSzPct val="85000"/>
              <a:buFont typeface="Wingdings" charset="2"/>
              <a:buChar char=""/>
            </a:pPr>
            <a:r>
              <a:rPr b="0" lang="en-IN" sz="1800" spc="-1" strike="noStrike">
                <a:solidFill>
                  <a:srgbClr val="000000"/>
                </a:solidFill>
                <a:latin typeface="Rockwell"/>
                <a:ea typeface="DejaVu Sans"/>
              </a:rPr>
              <a:t>Activity Diagram</a:t>
            </a:r>
            <a:endParaRPr b="0" lang="en-IN" sz="1800" spc="-1" strike="noStrike">
              <a:latin typeface="Arial"/>
            </a:endParaRPr>
          </a:p>
          <a:p>
            <a:pPr marL="172800" indent="-172080">
              <a:lnSpc>
                <a:spcPct val="90000"/>
              </a:lnSpc>
              <a:spcBef>
                <a:spcPts val="1134"/>
              </a:spcBef>
              <a:buClr>
                <a:srgbClr val="9e3611"/>
              </a:buClr>
              <a:buSzPct val="85000"/>
              <a:buFont typeface="Wingdings" charset="2"/>
              <a:buChar char=""/>
            </a:pPr>
            <a:r>
              <a:rPr b="0" lang="en-IN" sz="1800" spc="-1" strike="noStrike">
                <a:solidFill>
                  <a:srgbClr val="000000"/>
                </a:solidFill>
                <a:latin typeface="Rockwell"/>
                <a:ea typeface="DejaVu Sans"/>
              </a:rPr>
              <a:t>Component Diagram</a:t>
            </a:r>
            <a:endParaRPr b="0" lang="en-IN" sz="1800" spc="-1" strike="noStrike">
              <a:latin typeface="Arial"/>
            </a:endParaRPr>
          </a:p>
          <a:p>
            <a:pPr marL="172800" indent="-172080">
              <a:lnSpc>
                <a:spcPct val="90000"/>
              </a:lnSpc>
              <a:spcBef>
                <a:spcPts val="1134"/>
              </a:spcBef>
              <a:buClr>
                <a:srgbClr val="9e3611"/>
              </a:buClr>
              <a:buSzPct val="85000"/>
              <a:buFont typeface="Wingdings" charset="2"/>
              <a:buChar char=""/>
            </a:pPr>
            <a:r>
              <a:rPr b="0" lang="en-IN" sz="1800" spc="-1" strike="noStrike">
                <a:solidFill>
                  <a:srgbClr val="000000"/>
                </a:solidFill>
                <a:latin typeface="Rockwell"/>
                <a:ea typeface="DejaVu Sans"/>
              </a:rPr>
              <a:t>Results</a:t>
            </a:r>
            <a:endParaRPr b="0" lang="en-IN" sz="1800" spc="-1" strike="noStrike">
              <a:latin typeface="Arial"/>
            </a:endParaRPr>
          </a:p>
          <a:p>
            <a:pPr marL="172800" indent="-172080">
              <a:lnSpc>
                <a:spcPct val="90000"/>
              </a:lnSpc>
              <a:spcBef>
                <a:spcPts val="1134"/>
              </a:spcBef>
              <a:buClr>
                <a:srgbClr val="9e3611"/>
              </a:buClr>
              <a:buSzPct val="85000"/>
              <a:buFont typeface="Wingdings" charset="2"/>
              <a:buChar char=""/>
            </a:pPr>
            <a:r>
              <a:rPr b="0" lang="en-IN" sz="1800" spc="-1" strike="noStrike">
                <a:solidFill>
                  <a:srgbClr val="000000"/>
                </a:solidFill>
                <a:latin typeface="Rockwell"/>
                <a:ea typeface="DejaVu Sans"/>
              </a:rPr>
              <a:t>Conclusion</a:t>
            </a:r>
            <a:endParaRPr b="0" lang="en-IN" sz="1800" spc="-1" strike="noStrike">
              <a:latin typeface="Arial"/>
            </a:endParaRPr>
          </a:p>
          <a:p>
            <a:pPr marL="172800" indent="-172080">
              <a:lnSpc>
                <a:spcPct val="90000"/>
              </a:lnSpc>
              <a:spcBef>
                <a:spcPts val="1134"/>
              </a:spcBef>
              <a:buClr>
                <a:srgbClr val="9e3611"/>
              </a:buClr>
              <a:buSzPct val="85000"/>
              <a:buFont typeface="Wingdings" charset="2"/>
              <a:buChar char=""/>
            </a:pPr>
            <a:r>
              <a:rPr b="0" lang="en-IN" sz="1800" spc="-1" strike="noStrike">
                <a:solidFill>
                  <a:srgbClr val="000000"/>
                </a:solidFill>
                <a:latin typeface="Rockwell"/>
                <a:ea typeface="DejaVu Sans"/>
              </a:rPr>
              <a:t>Future Scope</a:t>
            </a:r>
            <a:endParaRPr b="0" lang="en-IN" sz="1800" spc="-1" strike="noStrike">
              <a:latin typeface="Arial"/>
            </a:endParaRPr>
          </a:p>
          <a:p>
            <a:pPr marL="172800" indent="-172080">
              <a:lnSpc>
                <a:spcPct val="90000"/>
              </a:lnSpc>
              <a:spcBef>
                <a:spcPts val="1134"/>
              </a:spcBef>
              <a:buClr>
                <a:srgbClr val="9e3611"/>
              </a:buClr>
              <a:buSzPct val="85000"/>
              <a:buFont typeface="Wingdings" charset="2"/>
              <a:buChar char=""/>
            </a:pPr>
            <a:r>
              <a:rPr b="0" lang="en-IN" sz="1800" spc="-1" strike="noStrike">
                <a:solidFill>
                  <a:srgbClr val="000000"/>
                </a:solidFill>
                <a:latin typeface="Rockwell"/>
                <a:ea typeface="DejaVu Sans"/>
              </a:rPr>
              <a:t>Hardware and Software Requirements</a:t>
            </a:r>
            <a:endParaRPr b="0" lang="en-IN" sz="1800" spc="-1" strike="noStrike">
              <a:latin typeface="Arial"/>
            </a:endParaRPr>
          </a:p>
          <a:p>
            <a:pPr marL="172800" indent="-172080">
              <a:lnSpc>
                <a:spcPct val="90000"/>
              </a:lnSpc>
              <a:spcBef>
                <a:spcPts val="1134"/>
              </a:spcBef>
              <a:buClr>
                <a:srgbClr val="9e3611"/>
              </a:buClr>
              <a:buSzPct val="85000"/>
              <a:buFont typeface="Wingdings" charset="2"/>
              <a:buChar char=""/>
            </a:pPr>
            <a:r>
              <a:rPr b="0" lang="en-IN" sz="1800" spc="-1" strike="noStrike">
                <a:solidFill>
                  <a:srgbClr val="000000"/>
                </a:solidFill>
                <a:latin typeface="Rockwell"/>
                <a:ea typeface="DejaVu Sans"/>
              </a:rPr>
              <a:t>References</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0" name="Content Placeholder 3" descr=""/>
          <p:cNvPicPr/>
          <p:nvPr/>
        </p:nvPicPr>
        <p:blipFill>
          <a:blip r:embed="rId1"/>
          <a:stretch/>
        </p:blipFill>
        <p:spPr>
          <a:xfrm>
            <a:off x="1757520" y="1542960"/>
            <a:ext cx="7200360" cy="511416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CustomShape 1"/>
          <p:cNvSpPr/>
          <p:nvPr/>
        </p:nvSpPr>
        <p:spPr>
          <a:xfrm>
            <a:off x="1010880" y="508680"/>
            <a:ext cx="9503640" cy="168876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1" lang="en-IN" sz="4400" spc="-1" strike="noStrike" cap="all">
                <a:solidFill>
                  <a:srgbClr val="000000"/>
                </a:solidFill>
                <a:latin typeface="Rockwell Condensed"/>
              </a:rPr>
              <a:t>COLLABORATION DIAGRAM</a:t>
            </a:r>
            <a:br/>
            <a:endParaRPr b="0" lang="en-IN" sz="4400" spc="-1" strike="noStrike">
              <a:latin typeface="Rockwell Condensed"/>
            </a:endParaRPr>
          </a:p>
        </p:txBody>
      </p:sp>
      <p:sp>
        <p:nvSpPr>
          <p:cNvPr id="132" name="CustomShape 2"/>
          <p:cNvSpPr/>
          <p:nvPr/>
        </p:nvSpPr>
        <p:spPr>
          <a:xfrm>
            <a:off x="1010880" y="2226960"/>
            <a:ext cx="9503640" cy="4251600"/>
          </a:xfrm>
          <a:prstGeom prst="rect">
            <a:avLst/>
          </a:prstGeom>
          <a:noFill/>
          <a:ln>
            <a:noFill/>
          </a:ln>
        </p:spPr>
        <p:style>
          <a:lnRef idx="0"/>
          <a:fillRef idx="0"/>
          <a:effectRef idx="0"/>
          <a:fontRef idx="minor"/>
        </p:style>
        <p:txBody>
          <a:bodyPr lIns="90000" rIns="90000" tIns="45000" bIns="45000">
            <a:noAutofit/>
          </a:bodyPr>
          <a:p>
            <a:pPr marL="172800" indent="-172080">
              <a:lnSpc>
                <a:spcPct val="90000"/>
              </a:lnSpc>
              <a:spcBef>
                <a:spcPts val="1134"/>
              </a:spcBef>
              <a:buClr>
                <a:srgbClr val="9e3611"/>
              </a:buClr>
              <a:buSzPct val="85000"/>
              <a:buFont typeface="Wingdings" charset="2"/>
              <a:buChar char=""/>
            </a:pPr>
            <a:r>
              <a:rPr b="0" lang="en-IN" sz="2000" spc="-1" strike="noStrike">
                <a:solidFill>
                  <a:srgbClr val="000000"/>
                </a:solidFill>
                <a:latin typeface="Times New Roman"/>
              </a:rPr>
              <a:t>In collaboration diagram the method call sequence is indicated by some numbering technique as shown below. The number indicates how the methods are called one after another. We have taken the same order management system to describe the collaboration diagram. The method calls are similar to that of a sequence diagram. But the difference is that the sequence diagram does not describe the object organization where as the collaboration diagram shows the object organization</a:t>
            </a:r>
            <a:endParaRPr b="0" lang="en-IN" sz="2000" spc="-1" strike="noStrike">
              <a:latin typeface="Arial"/>
            </a:endParaRPr>
          </a:p>
          <a:p>
            <a:pPr>
              <a:lnSpc>
                <a:spcPct val="90000"/>
              </a:lnSpc>
              <a:spcBef>
                <a:spcPts val="1134"/>
              </a:spcBef>
            </a:pPr>
            <a:endParaRPr b="0" lang="en-IN" sz="2000" spc="-1" strike="noStrike">
              <a:latin typeface="Arial"/>
            </a:endParaRPr>
          </a:p>
        </p:txBody>
      </p:sp>
      <p:pic>
        <p:nvPicPr>
          <p:cNvPr id="133" name="Picture 3" descr="C:\Users\YMTS0427\Pictures\system.jpg"/>
          <p:cNvPicPr/>
          <p:nvPr/>
        </p:nvPicPr>
        <p:blipFill>
          <a:blip r:embed="rId1"/>
          <a:stretch/>
        </p:blipFill>
        <p:spPr>
          <a:xfrm>
            <a:off x="2272320" y="4149000"/>
            <a:ext cx="4849560" cy="227700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CustomShape 1"/>
          <p:cNvSpPr/>
          <p:nvPr/>
        </p:nvSpPr>
        <p:spPr>
          <a:xfrm>
            <a:off x="1010880" y="508680"/>
            <a:ext cx="9503640" cy="168876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1" lang="en-IN" sz="4400" spc="-1" strike="noStrike" cap="all">
                <a:solidFill>
                  <a:srgbClr val="000000"/>
                </a:solidFill>
                <a:latin typeface="Rockwell Condensed"/>
              </a:rPr>
              <a:t>DEPLOYMENT DIAGRAM</a:t>
            </a:r>
            <a:br/>
            <a:endParaRPr b="0" lang="en-IN" sz="4400" spc="-1" strike="noStrike">
              <a:latin typeface="Arial"/>
            </a:endParaRPr>
          </a:p>
        </p:txBody>
      </p:sp>
      <p:sp>
        <p:nvSpPr>
          <p:cNvPr id="135" name="CustomShape 2"/>
          <p:cNvSpPr/>
          <p:nvPr/>
        </p:nvSpPr>
        <p:spPr>
          <a:xfrm>
            <a:off x="1010880" y="2226960"/>
            <a:ext cx="9503640" cy="4251600"/>
          </a:xfrm>
          <a:prstGeom prst="rect">
            <a:avLst/>
          </a:prstGeom>
          <a:noFill/>
          <a:ln>
            <a:noFill/>
          </a:ln>
        </p:spPr>
        <p:style>
          <a:lnRef idx="0"/>
          <a:fillRef idx="0"/>
          <a:effectRef idx="0"/>
          <a:fontRef idx="minor"/>
        </p:style>
        <p:txBody>
          <a:bodyPr lIns="90000" rIns="90000" tIns="45000" bIns="45000">
            <a:noAutofit/>
          </a:bodyPr>
          <a:p>
            <a:pPr marL="172800" indent="-172080">
              <a:lnSpc>
                <a:spcPct val="90000"/>
              </a:lnSpc>
              <a:spcBef>
                <a:spcPts val="1134"/>
              </a:spcBef>
              <a:buClr>
                <a:srgbClr val="9e3611"/>
              </a:buClr>
              <a:buSzPct val="85000"/>
              <a:buFont typeface="Wingdings" charset="2"/>
              <a:buChar char=""/>
            </a:pPr>
            <a:r>
              <a:rPr b="0" lang="en-IN" sz="2000" spc="-1" strike="noStrike">
                <a:solidFill>
                  <a:srgbClr val="000000"/>
                </a:solidFill>
                <a:latin typeface="Times New Roman"/>
              </a:rPr>
              <a:t>Deployment diagram represents the deployment view of a system. It is related to the component diagram. Because the components are deployed using the deployment diagrams. A deployment diagram consists of nodes. Nodes are nothing but physical hardware used to deploy the application</a:t>
            </a:r>
            <a:endParaRPr b="0" lang="en-IN" sz="2000" spc="-1" strike="noStrike">
              <a:latin typeface="Arial"/>
            </a:endParaRPr>
          </a:p>
          <a:p>
            <a:pPr>
              <a:lnSpc>
                <a:spcPct val="90000"/>
              </a:lnSpc>
              <a:spcBef>
                <a:spcPts val="1134"/>
              </a:spcBef>
            </a:pPr>
            <a:endParaRPr b="0" lang="en-IN" sz="2000" spc="-1" strike="noStrike">
              <a:latin typeface="Arial"/>
            </a:endParaRPr>
          </a:p>
        </p:txBody>
      </p:sp>
      <p:pic>
        <p:nvPicPr>
          <p:cNvPr id="136" name="Picture 3" descr=""/>
          <p:cNvPicPr/>
          <p:nvPr/>
        </p:nvPicPr>
        <p:blipFill>
          <a:blip r:embed="rId1"/>
          <a:stretch/>
        </p:blipFill>
        <p:spPr>
          <a:xfrm>
            <a:off x="3014640" y="3928320"/>
            <a:ext cx="5028480" cy="244296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CustomShape 1"/>
          <p:cNvSpPr/>
          <p:nvPr/>
        </p:nvSpPr>
        <p:spPr>
          <a:xfrm>
            <a:off x="1010880" y="508680"/>
            <a:ext cx="9503640" cy="168876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1" lang="en-IN" sz="4400" spc="-1" strike="noStrike" cap="all">
                <a:solidFill>
                  <a:srgbClr val="000000"/>
                </a:solidFill>
                <a:latin typeface="Rockwell Condensed"/>
              </a:rPr>
              <a:t>ACTIVITY DIAGRAM</a:t>
            </a:r>
            <a:endParaRPr b="0" lang="en-IN" sz="4400" spc="-1" strike="noStrike">
              <a:latin typeface="Rockwell Condensed"/>
            </a:endParaRPr>
          </a:p>
        </p:txBody>
      </p:sp>
      <p:sp>
        <p:nvSpPr>
          <p:cNvPr id="138" name="CustomShape 2"/>
          <p:cNvSpPr/>
          <p:nvPr/>
        </p:nvSpPr>
        <p:spPr>
          <a:xfrm>
            <a:off x="1010880" y="2226960"/>
            <a:ext cx="9503640" cy="4251600"/>
          </a:xfrm>
          <a:prstGeom prst="rect">
            <a:avLst/>
          </a:prstGeom>
          <a:noFill/>
          <a:ln>
            <a:noFill/>
          </a:ln>
        </p:spPr>
        <p:style>
          <a:lnRef idx="0"/>
          <a:fillRef idx="0"/>
          <a:effectRef idx="0"/>
          <a:fontRef idx="minor"/>
        </p:style>
        <p:txBody>
          <a:bodyPr lIns="90000" rIns="90000" tIns="45000" bIns="45000">
            <a:noAutofit/>
          </a:bodyPr>
          <a:p>
            <a:pPr marL="290160" indent="-289440" algn="just">
              <a:lnSpc>
                <a:spcPct val="150000"/>
              </a:lnSpc>
              <a:spcBef>
                <a:spcPts val="1134"/>
              </a:spcBef>
              <a:buClr>
                <a:srgbClr val="9e3611"/>
              </a:buClr>
              <a:buSzPct val="85000"/>
              <a:buFont typeface="Arial"/>
              <a:buChar char="•"/>
            </a:pPr>
            <a:r>
              <a:rPr b="0" lang="en-IN" sz="2000" spc="-1" strike="noStrike">
                <a:solidFill>
                  <a:srgbClr val="000000"/>
                </a:solidFill>
                <a:latin typeface="Times New Roman"/>
              </a:rPr>
              <a:t>Activity diagrams are graphical representations of workflows of stepwise activities and actions with support for choice, iteration and concurrency. </a:t>
            </a:r>
            <a:endParaRPr b="0" lang="en-IN" sz="2000" spc="-1" strike="noStrike">
              <a:latin typeface="Arial"/>
            </a:endParaRPr>
          </a:p>
          <a:p>
            <a:pPr marL="290160" indent="-289440" algn="just">
              <a:lnSpc>
                <a:spcPct val="150000"/>
              </a:lnSpc>
              <a:spcBef>
                <a:spcPts val="1134"/>
              </a:spcBef>
              <a:buClr>
                <a:srgbClr val="9e3611"/>
              </a:buClr>
              <a:buSzPct val="85000"/>
              <a:buFont typeface="Arial"/>
              <a:buChar char="•"/>
            </a:pPr>
            <a:r>
              <a:rPr b="0" lang="en-IN" sz="2000" spc="-1" strike="noStrike">
                <a:solidFill>
                  <a:srgbClr val="000000"/>
                </a:solidFill>
                <a:latin typeface="Times New Roman"/>
              </a:rPr>
              <a:t>In the Unified Modeling Language, activity diagrams can be used to describe the business and operational step-by-step workflows of components in a system. </a:t>
            </a:r>
            <a:endParaRPr b="0" lang="en-IN" sz="2000" spc="-1" strike="noStrike">
              <a:latin typeface="Arial"/>
            </a:endParaRPr>
          </a:p>
          <a:p>
            <a:pPr marL="290160" indent="-289440" algn="just">
              <a:lnSpc>
                <a:spcPct val="150000"/>
              </a:lnSpc>
              <a:spcBef>
                <a:spcPts val="1134"/>
              </a:spcBef>
              <a:buClr>
                <a:srgbClr val="9e3611"/>
              </a:buClr>
              <a:buSzPct val="85000"/>
              <a:buFont typeface="Arial"/>
              <a:buChar char="•"/>
            </a:pPr>
            <a:r>
              <a:rPr b="0" lang="en-IN" sz="2000" spc="-1" strike="noStrike">
                <a:solidFill>
                  <a:srgbClr val="000000"/>
                </a:solidFill>
                <a:latin typeface="Times New Roman"/>
              </a:rPr>
              <a:t>An activity diagram shows the overall flow of control.</a:t>
            </a:r>
            <a:endParaRPr b="0" lang="en-IN" sz="2000" spc="-1" strike="noStrike">
              <a:latin typeface="Arial"/>
            </a:endParaRPr>
          </a:p>
          <a:p>
            <a:pPr>
              <a:lnSpc>
                <a:spcPct val="90000"/>
              </a:lnSpc>
              <a:spcBef>
                <a:spcPts val="1134"/>
              </a:spcBef>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9" name="Content Placeholder 3" descr=""/>
          <p:cNvPicPr/>
          <p:nvPr/>
        </p:nvPicPr>
        <p:blipFill>
          <a:blip r:embed="rId1"/>
          <a:stretch/>
        </p:blipFill>
        <p:spPr>
          <a:xfrm>
            <a:off x="2420280" y="710280"/>
            <a:ext cx="5965920" cy="5789520"/>
          </a:xfrm>
          <a:prstGeom prst="rect">
            <a:avLst/>
          </a:prstGeom>
          <a:ln>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CustomShape 1"/>
          <p:cNvSpPr/>
          <p:nvPr/>
        </p:nvSpPr>
        <p:spPr>
          <a:xfrm>
            <a:off x="1010880" y="508680"/>
            <a:ext cx="9503640" cy="168876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1" lang="en-IN" sz="4400" spc="-1" strike="noStrike" cap="all">
                <a:solidFill>
                  <a:srgbClr val="000000"/>
                </a:solidFill>
                <a:latin typeface="Rockwell Condensed"/>
              </a:rPr>
              <a:t>COMPONENT DIAGRAM</a:t>
            </a:r>
            <a:endParaRPr b="0" lang="en-IN" sz="4400" spc="-1" strike="noStrike">
              <a:latin typeface="Rockwell Condensed"/>
            </a:endParaRPr>
          </a:p>
        </p:txBody>
      </p:sp>
      <p:sp>
        <p:nvSpPr>
          <p:cNvPr id="141" name="CustomShape 2"/>
          <p:cNvSpPr/>
          <p:nvPr/>
        </p:nvSpPr>
        <p:spPr>
          <a:xfrm>
            <a:off x="1010880" y="2226960"/>
            <a:ext cx="9503640" cy="4644720"/>
          </a:xfrm>
          <a:prstGeom prst="rect">
            <a:avLst/>
          </a:prstGeom>
          <a:noFill/>
          <a:ln>
            <a:noFill/>
          </a:ln>
        </p:spPr>
        <p:style>
          <a:lnRef idx="0"/>
          <a:fillRef idx="0"/>
          <a:effectRef idx="0"/>
          <a:fontRef idx="minor"/>
        </p:style>
        <p:txBody>
          <a:bodyPr lIns="90000" rIns="90000" tIns="45000" bIns="45000">
            <a:noAutofit/>
          </a:bodyPr>
          <a:p>
            <a:pPr marL="290160" indent="-289440" algn="just">
              <a:lnSpc>
                <a:spcPct val="150000"/>
              </a:lnSpc>
              <a:spcBef>
                <a:spcPts val="1134"/>
              </a:spcBef>
              <a:buClr>
                <a:srgbClr val="9e3611"/>
              </a:buClr>
              <a:buSzPct val="85000"/>
              <a:buFont typeface="Arial"/>
              <a:buChar char="•"/>
            </a:pPr>
            <a:r>
              <a:rPr b="0" lang="en-IN" sz="2000" spc="-1" strike="noStrike">
                <a:solidFill>
                  <a:srgbClr val="000000"/>
                </a:solidFill>
                <a:latin typeface="Times New Roman"/>
              </a:rPr>
              <a:t>A component diagram, also known as a UML component diagram, describes the organization and wiring of the physical components in a system. </a:t>
            </a:r>
            <a:endParaRPr b="0" lang="en-IN" sz="2000" spc="-1" strike="noStrike">
              <a:latin typeface="Arial"/>
            </a:endParaRPr>
          </a:p>
          <a:p>
            <a:pPr marL="290160" indent="-289440" algn="just">
              <a:lnSpc>
                <a:spcPct val="150000"/>
              </a:lnSpc>
              <a:spcBef>
                <a:spcPts val="1134"/>
              </a:spcBef>
              <a:buClr>
                <a:srgbClr val="9e3611"/>
              </a:buClr>
              <a:buSzPct val="85000"/>
              <a:buFont typeface="Arial"/>
              <a:buChar char="•"/>
            </a:pPr>
            <a:r>
              <a:rPr b="0" lang="en-IN" sz="2000" spc="-1" strike="noStrike">
                <a:solidFill>
                  <a:srgbClr val="000000"/>
                </a:solidFill>
                <a:latin typeface="Times New Roman"/>
              </a:rPr>
              <a:t>Component diagrams are often drawn to help model implementation details and double-check that every aspect of the system's required functions is covered by planned development.</a:t>
            </a:r>
            <a:endParaRPr b="0" lang="en-IN" sz="2000" spc="-1" strike="noStrike">
              <a:latin typeface="Arial"/>
            </a:endParaRPr>
          </a:p>
          <a:p>
            <a:pPr>
              <a:lnSpc>
                <a:spcPct val="90000"/>
              </a:lnSpc>
              <a:spcBef>
                <a:spcPts val="1134"/>
              </a:spcBef>
            </a:pPr>
            <a:endParaRPr b="0" lang="en-IN" sz="2000" spc="-1" strike="noStrike">
              <a:latin typeface="Arial"/>
            </a:endParaRPr>
          </a:p>
        </p:txBody>
      </p:sp>
      <p:pic>
        <p:nvPicPr>
          <p:cNvPr id="142" name="Picture 3" descr=""/>
          <p:cNvPicPr/>
          <p:nvPr/>
        </p:nvPicPr>
        <p:blipFill>
          <a:blip r:embed="rId1"/>
          <a:stretch/>
        </p:blipFill>
        <p:spPr>
          <a:xfrm>
            <a:off x="3078000" y="4708800"/>
            <a:ext cx="4964040" cy="1769760"/>
          </a:xfrm>
          <a:prstGeom prst="rect">
            <a:avLst/>
          </a:prstGeom>
          <a:ln cap="sq" w="38160">
            <a:solidFill>
              <a:srgbClr val="000000"/>
            </a:solidFill>
            <a:miter/>
          </a:ln>
          <a:effectLst>
            <a:outerShdw algn="tl" blurRad="50800" dir="2700000" dist="37674" rotWithShape="0">
              <a:srgbClr val="000000">
                <a:alpha val="43000"/>
              </a:srgbClr>
            </a:outerShdw>
          </a:effectLst>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CustomShape 1"/>
          <p:cNvSpPr/>
          <p:nvPr/>
        </p:nvSpPr>
        <p:spPr>
          <a:xfrm>
            <a:off x="1010880" y="508680"/>
            <a:ext cx="9503640" cy="168876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1" lang="en-IN" sz="4400" spc="-1" strike="noStrike" cap="all">
                <a:solidFill>
                  <a:srgbClr val="000000"/>
                </a:solidFill>
                <a:latin typeface="Rockwell Condensed"/>
              </a:rPr>
              <a:t>Results</a:t>
            </a:r>
            <a:endParaRPr b="0" lang="en-IN" sz="4400" spc="-1" strike="noStrike">
              <a:latin typeface="Rockwell Condensed"/>
            </a:endParaRPr>
          </a:p>
        </p:txBody>
      </p:sp>
      <p:sp>
        <p:nvSpPr>
          <p:cNvPr id="144" name="CustomShape 2"/>
          <p:cNvSpPr/>
          <p:nvPr/>
        </p:nvSpPr>
        <p:spPr>
          <a:xfrm>
            <a:off x="1010880" y="2226960"/>
            <a:ext cx="9503640" cy="4251600"/>
          </a:xfrm>
          <a:prstGeom prst="rect">
            <a:avLst/>
          </a:prstGeom>
          <a:noFill/>
          <a:ln>
            <a:noFill/>
          </a:ln>
        </p:spPr>
        <p:style>
          <a:lnRef idx="0"/>
          <a:fillRef idx="0"/>
          <a:effectRef idx="0"/>
          <a:fontRef idx="minor"/>
        </p:style>
        <p:txBody>
          <a:bodyPr lIns="90000" rIns="90000" tIns="45000" bIns="45000">
            <a:noAutofit/>
          </a:bodyPr>
          <a:p>
            <a:pPr marL="290160" indent="-289440" algn="just">
              <a:lnSpc>
                <a:spcPct val="150000"/>
              </a:lnSpc>
              <a:spcBef>
                <a:spcPts val="1134"/>
              </a:spcBef>
              <a:buClr>
                <a:srgbClr val="9e3611"/>
              </a:buClr>
              <a:buSzPct val="85000"/>
              <a:buFont typeface="Arial"/>
              <a:buChar char="•"/>
            </a:pPr>
            <a:r>
              <a:rPr b="0" lang="en-IN" sz="2000" spc="-1" strike="noStrike">
                <a:solidFill>
                  <a:srgbClr val="000000"/>
                </a:solidFill>
                <a:latin typeface="Times New Roman"/>
              </a:rPr>
              <a:t>In this application, we have considered the dataset Medicinal plant trained using Mobile net algorithm along with Deep learning and ANN  machine learning methods.</a:t>
            </a:r>
            <a:endParaRPr b="0" lang="en-IN" sz="2000" spc="-1" strike="noStrike">
              <a:latin typeface="Arial"/>
            </a:endParaRPr>
          </a:p>
          <a:p>
            <a:pPr marL="290160" indent="-289440" algn="just">
              <a:lnSpc>
                <a:spcPct val="150000"/>
              </a:lnSpc>
              <a:spcBef>
                <a:spcPts val="1134"/>
              </a:spcBef>
              <a:buClr>
                <a:srgbClr val="9e3611"/>
              </a:buClr>
              <a:buSzPct val="85000"/>
              <a:buFont typeface="Arial"/>
              <a:buChar char="•"/>
            </a:pPr>
            <a:r>
              <a:rPr b="0" lang="en-IN" sz="2000" spc="-1" strike="noStrike">
                <a:solidFill>
                  <a:srgbClr val="000000"/>
                </a:solidFill>
                <a:latin typeface="Times New Roman"/>
              </a:rPr>
              <a:t>In  the testing the image is uploaded and the image is classified.</a:t>
            </a:r>
            <a:endParaRPr b="0" lang="en-IN" sz="2000" spc="-1" strike="noStrike">
              <a:latin typeface="Arial"/>
            </a:endParaRPr>
          </a:p>
          <a:p>
            <a:pPr>
              <a:lnSpc>
                <a:spcPct val="90000"/>
              </a:lnSpc>
              <a:spcBef>
                <a:spcPts val="1134"/>
              </a:spcBef>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CustomShape 1"/>
          <p:cNvSpPr/>
          <p:nvPr/>
        </p:nvSpPr>
        <p:spPr>
          <a:xfrm>
            <a:off x="1010880" y="508680"/>
            <a:ext cx="6646320" cy="97632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en-IN" sz="5100" spc="-1" strike="noStrike" cap="all">
                <a:solidFill>
                  <a:srgbClr val="000000"/>
                </a:solidFill>
                <a:latin typeface="Rockwell Condensed"/>
              </a:rPr>
              <a:t>Results and discussion</a:t>
            </a:r>
            <a:endParaRPr b="0" lang="en-IN" sz="5100" spc="-1" strike="noStrike">
              <a:latin typeface="Arial"/>
            </a:endParaRPr>
          </a:p>
        </p:txBody>
      </p:sp>
      <p:sp>
        <p:nvSpPr>
          <p:cNvPr id="146" name="CustomShape 2"/>
          <p:cNvSpPr/>
          <p:nvPr/>
        </p:nvSpPr>
        <p:spPr>
          <a:xfrm>
            <a:off x="697680" y="1486080"/>
            <a:ext cx="1917360" cy="48780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en-IN" sz="2800" spc="-1" strike="noStrike" cap="all">
                <a:solidFill>
                  <a:srgbClr val="000000"/>
                </a:solidFill>
                <a:latin typeface="Rockwell Condensed"/>
                <a:ea typeface="DejaVu Sans"/>
              </a:rPr>
              <a:t>Home page</a:t>
            </a:r>
            <a:endParaRPr b="0" lang="en-IN" sz="2800" spc="-1" strike="noStrike">
              <a:latin typeface="Arial"/>
            </a:endParaRPr>
          </a:p>
        </p:txBody>
      </p:sp>
      <p:pic>
        <p:nvPicPr>
          <p:cNvPr id="147" name="Content Placeholder 6" descr=""/>
          <p:cNvPicPr/>
          <p:nvPr/>
        </p:nvPicPr>
        <p:blipFill>
          <a:blip r:embed="rId1"/>
          <a:stretch/>
        </p:blipFill>
        <p:spPr>
          <a:xfrm>
            <a:off x="1108440" y="2227320"/>
            <a:ext cx="9309240" cy="4252320"/>
          </a:xfrm>
          <a:prstGeom prst="rect">
            <a:avLst/>
          </a:prstGeom>
          <a:ln>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CustomShape 1"/>
          <p:cNvSpPr/>
          <p:nvPr/>
        </p:nvSpPr>
        <p:spPr>
          <a:xfrm>
            <a:off x="1010880" y="880200"/>
            <a:ext cx="1331640" cy="4622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en-IN" sz="3200" spc="-1" strike="noStrike" cap="all">
                <a:solidFill>
                  <a:srgbClr val="000000"/>
                </a:solidFill>
                <a:latin typeface="Rockwell Condensed"/>
              </a:rPr>
              <a:t>About</a:t>
            </a:r>
            <a:endParaRPr b="0" lang="en-IN" sz="3200" spc="-1" strike="noStrike">
              <a:latin typeface="Rockwell Condensed"/>
            </a:endParaRPr>
          </a:p>
        </p:txBody>
      </p:sp>
      <p:pic>
        <p:nvPicPr>
          <p:cNvPr id="149" name="Content Placeholder 5" descr=""/>
          <p:cNvPicPr/>
          <p:nvPr/>
        </p:nvPicPr>
        <p:blipFill>
          <a:blip r:embed="rId1"/>
          <a:stretch/>
        </p:blipFill>
        <p:spPr>
          <a:xfrm>
            <a:off x="1010880" y="1873080"/>
            <a:ext cx="9976320" cy="4633920"/>
          </a:xfrm>
          <a:prstGeom prst="rect">
            <a:avLst/>
          </a:prstGeom>
          <a:ln>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CustomShape 1"/>
          <p:cNvSpPr/>
          <p:nvPr/>
        </p:nvSpPr>
        <p:spPr>
          <a:xfrm>
            <a:off x="1010880" y="508680"/>
            <a:ext cx="7598880" cy="633600"/>
          </a:xfrm>
          <a:prstGeom prst="rect">
            <a:avLst/>
          </a:prstGeom>
          <a:noFill/>
          <a:ln>
            <a:noFill/>
          </a:ln>
        </p:spPr>
        <p:style>
          <a:lnRef idx="0"/>
          <a:fillRef idx="0"/>
          <a:effectRef idx="0"/>
          <a:fontRef idx="minor"/>
        </p:style>
        <p:txBody>
          <a:bodyPr lIns="90000" rIns="90000" tIns="45000" bIns="45000" anchor="ctr">
            <a:normAutofit fontScale="70000"/>
          </a:bodyPr>
          <a:p>
            <a:pPr>
              <a:lnSpc>
                <a:spcPct val="90000"/>
              </a:lnSpc>
            </a:pPr>
            <a:r>
              <a:rPr b="0" lang="en-IN" sz="5100" spc="-1" strike="noStrike" cap="all">
                <a:solidFill>
                  <a:srgbClr val="000000"/>
                </a:solidFill>
                <a:latin typeface="Rockwell Condensed"/>
              </a:rPr>
              <a:t>Technologies used</a:t>
            </a:r>
            <a:endParaRPr b="0" lang="en-IN" sz="5100" spc="-1" strike="noStrike">
              <a:latin typeface="Arial"/>
            </a:endParaRPr>
          </a:p>
        </p:txBody>
      </p:sp>
      <p:pic>
        <p:nvPicPr>
          <p:cNvPr id="151" name="Content Placeholder 3" descr=""/>
          <p:cNvPicPr/>
          <p:nvPr/>
        </p:nvPicPr>
        <p:blipFill>
          <a:blip r:embed="rId1"/>
          <a:stretch/>
        </p:blipFill>
        <p:spPr>
          <a:xfrm>
            <a:off x="1010880" y="1891440"/>
            <a:ext cx="9717480" cy="469152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CustomShape 1"/>
          <p:cNvSpPr/>
          <p:nvPr/>
        </p:nvSpPr>
        <p:spPr>
          <a:xfrm>
            <a:off x="1259640" y="586800"/>
            <a:ext cx="3420360" cy="1285200"/>
          </a:xfrm>
          <a:prstGeom prst="rect">
            <a:avLst/>
          </a:prstGeom>
          <a:noFill/>
          <a:ln>
            <a:noFill/>
          </a:ln>
        </p:spPr>
        <p:style>
          <a:lnRef idx="0"/>
          <a:fillRef idx="0"/>
          <a:effectRef idx="0"/>
          <a:fontRef idx="minor"/>
        </p:style>
        <p:txBody>
          <a:bodyPr lIns="90000" rIns="90000" tIns="45000" bIns="45000" anchor="ctr">
            <a:normAutofit fontScale="28000"/>
          </a:bodyPr>
          <a:p>
            <a:pPr>
              <a:lnSpc>
                <a:spcPct val="90000"/>
              </a:lnSpc>
            </a:pPr>
            <a:r>
              <a:rPr b="1" lang="en-IN" sz="8800" spc="-1" strike="noStrike" cap="all">
                <a:solidFill>
                  <a:srgbClr val="000000"/>
                </a:solidFill>
                <a:latin typeface="Rockwell Condensed"/>
              </a:rPr>
              <a:t>Abstract</a:t>
            </a:r>
            <a:br/>
            <a:endParaRPr b="0" lang="en-IN" sz="8800" spc="-1" strike="noStrike">
              <a:latin typeface="Arial"/>
            </a:endParaRPr>
          </a:p>
        </p:txBody>
      </p:sp>
      <p:sp>
        <p:nvSpPr>
          <p:cNvPr id="93" name="CustomShape 2"/>
          <p:cNvSpPr/>
          <p:nvPr/>
        </p:nvSpPr>
        <p:spPr>
          <a:xfrm>
            <a:off x="1152000" y="1271160"/>
            <a:ext cx="9936000" cy="3408840"/>
          </a:xfrm>
          <a:prstGeom prst="rect">
            <a:avLst/>
          </a:prstGeom>
          <a:noFill/>
          <a:ln>
            <a:noFill/>
          </a:ln>
        </p:spPr>
        <p:style>
          <a:lnRef idx="0"/>
          <a:fillRef idx="0"/>
          <a:effectRef idx="0"/>
          <a:fontRef idx="minor"/>
        </p:style>
        <p:txBody>
          <a:bodyPr lIns="90000" rIns="90000" tIns="45000" bIns="45000" anchor="ctr">
            <a:normAutofit fontScale="45000"/>
          </a:bodyPr>
          <a:p>
            <a:pPr algn="just">
              <a:lnSpc>
                <a:spcPct val="150000"/>
              </a:lnSpc>
            </a:pPr>
            <a:r>
              <a:rPr b="0" lang="en-IN" sz="1889" spc="-1" strike="noStrike">
                <a:solidFill>
                  <a:srgbClr val="000000"/>
                </a:solidFill>
                <a:latin typeface="Rockwell"/>
                <a:ea typeface="Microsoft YaHei"/>
              </a:rPr>
              <a:t> </a:t>
            </a:r>
            <a:endParaRPr b="0" lang="en-IN" sz="1889" spc="-1" strike="noStrike">
              <a:latin typeface="Times New Roman"/>
            </a:endParaRPr>
          </a:p>
          <a:p>
            <a:pPr marL="216000" indent="-216000" algn="just">
              <a:lnSpc>
                <a:spcPct val="150000"/>
              </a:lnSpc>
              <a:buClr>
                <a:srgbClr val="ff8000"/>
              </a:buClr>
              <a:buSzPct val="45000"/>
              <a:buFont typeface="Wingdings" charset="2"/>
              <a:buChar char=""/>
            </a:pPr>
            <a:r>
              <a:rPr b="1" lang="en-IN" sz="1800" spc="-1" strike="noStrike">
                <a:solidFill>
                  <a:srgbClr val="000000"/>
                </a:solidFill>
                <a:latin typeface="Times New Roman"/>
                <a:ea typeface="Microsoft YaHei"/>
              </a:rPr>
              <a:t> </a:t>
            </a:r>
            <a:endParaRPr b="0" lang="en-IN" sz="1800" spc="-1" strike="noStrike">
              <a:latin typeface="Times New Roman"/>
              <a:ea typeface="Microsoft YaHei"/>
            </a:endParaRPr>
          </a:p>
          <a:p>
            <a:pPr marL="172800" indent="-172080" algn="just">
              <a:lnSpc>
                <a:spcPct val="90000"/>
              </a:lnSpc>
              <a:spcBef>
                <a:spcPts val="1134"/>
              </a:spcBef>
              <a:buClr>
                <a:srgbClr val="9e3611"/>
              </a:buClr>
              <a:buSzPct val="85000"/>
              <a:buFont typeface="Wingdings" charset="2"/>
              <a:buChar char=""/>
            </a:pPr>
            <a:r>
              <a:rPr b="0" lang="en-IN" sz="1889" spc="-1" strike="noStrike">
                <a:solidFill>
                  <a:srgbClr val="000000"/>
                </a:solidFill>
                <a:latin typeface="Rockwell"/>
              </a:rPr>
              <a:t>The Therapeutic nature of medicinal plants and their ability to heal many diseases raises the need for their automatic identification. Different parts of plants that help in their identification include root,fruit,bark,stem but leaf image have been widely used as they are an abundant source of information and are also easily available. This work explores the branch of Artificial Intelligence, called deep learning, and proposes an Ensemble learning apporach to rapidly detect medicinal plants using the leaf image.</a:t>
            </a:r>
            <a:endParaRPr b="0" lang="en-IN" sz="1889" spc="-1" strike="noStrike">
              <a:latin typeface="Arial"/>
            </a:endParaRPr>
          </a:p>
          <a:p>
            <a:pPr marL="172800" indent="-172080" algn="just">
              <a:lnSpc>
                <a:spcPct val="90000"/>
              </a:lnSpc>
              <a:spcBef>
                <a:spcPts val="1134"/>
              </a:spcBef>
              <a:buClr>
                <a:srgbClr val="9e3611"/>
              </a:buClr>
              <a:buSzPct val="85000"/>
              <a:buFont typeface="Wingdings" charset="2"/>
              <a:buChar char=""/>
            </a:pPr>
            <a:r>
              <a:rPr b="0" lang="en-IN" sz="1889" spc="-1" strike="noStrike">
                <a:solidFill>
                  <a:srgbClr val="000000"/>
                </a:solidFill>
                <a:latin typeface="Rockwell"/>
              </a:rPr>
              <a:t> </a:t>
            </a:r>
            <a:r>
              <a:rPr b="0" lang="en-IN" sz="1889" spc="-1" strike="noStrike">
                <a:solidFill>
                  <a:srgbClr val="000000"/>
                </a:solidFill>
                <a:latin typeface="Rockwell"/>
              </a:rPr>
              <a:t>The lighting condition of the environment are uncontrolled, so the segmentation of a leaf from the background is considered as a complex task. Here we propose a system which can identify the plant species based on the input leaf sample. An improved vegetation index.</a:t>
            </a:r>
            <a:endParaRPr b="0" lang="en-IN" sz="1889" spc="-1" strike="noStrike">
              <a:latin typeface="Arial"/>
            </a:endParaRPr>
          </a:p>
          <a:p>
            <a:pPr marL="172800" indent="-172080" algn="just">
              <a:lnSpc>
                <a:spcPct val="90000"/>
              </a:lnSpc>
              <a:spcBef>
                <a:spcPts val="1134"/>
              </a:spcBef>
              <a:buClr>
                <a:srgbClr val="9e3611"/>
              </a:buClr>
              <a:buSzPct val="85000"/>
              <a:buFont typeface="Wingdings" charset="2"/>
              <a:buChar char=""/>
            </a:pPr>
            <a:r>
              <a:rPr b="0" lang="en-IN" sz="1889" spc="-1" strike="noStrike">
                <a:solidFill>
                  <a:srgbClr val="000000"/>
                </a:solidFill>
                <a:latin typeface="Rockwell"/>
              </a:rPr>
              <a:t>ExG-ExR is used to obtain more vegetative information from the images. The reason here is, it fixes a built-in zero threshold and hence there is no need to use otsu or any threshold value selected by the user. Inspite of the existence of more vegetative information in ExG with otsu method, our ExG-ExR index works well irrespective of the lighting background. Therefore, the ExG-ExR index identifies a binary plant region of interest. The original color pixel of the binary image serves as the mask which isolates leaves as sub-images.</a:t>
            </a:r>
            <a:endParaRPr b="0" lang="en-IN" sz="1889" spc="-1" strike="noStrike">
              <a:latin typeface="Arial"/>
            </a:endParaRPr>
          </a:p>
        </p:txBody>
      </p:sp>
      <p:sp>
        <p:nvSpPr>
          <p:cNvPr id="94" name="CustomShape 3"/>
          <p:cNvSpPr/>
          <p:nvPr/>
        </p:nvSpPr>
        <p:spPr>
          <a:xfrm>
            <a:off x="-504000" y="1728000"/>
            <a:ext cx="288000" cy="72000"/>
          </a:xfrm>
          <a:prstGeom prst="rect">
            <a:avLst/>
          </a:prstGeom>
          <a:solidFill>
            <a:srgbClr val="ff8000"/>
          </a:solidFill>
          <a:ln>
            <a:solidFill>
              <a:srgbClr val="ff8000"/>
            </a:solidFill>
            <a:headEnd len="med" type="triangle" w="med"/>
            <a:tailEnd len="med" type="diamond" w="med"/>
          </a:ln>
        </p:spPr>
        <p:style>
          <a:lnRef idx="0"/>
          <a:fillRef idx="0"/>
          <a:effectRef idx="0"/>
          <a:fontRef idx="minor"/>
        </p:style>
      </p:sp>
      <p:sp>
        <p:nvSpPr>
          <p:cNvPr id="95" name="TextShape 4"/>
          <p:cNvSpPr txBox="1"/>
          <p:nvPr/>
        </p:nvSpPr>
        <p:spPr>
          <a:xfrm>
            <a:off x="1004400" y="1667520"/>
            <a:ext cx="180720" cy="343800"/>
          </a:xfrm>
          <a:prstGeom prst="rect">
            <a:avLst/>
          </a:prstGeom>
          <a:noFill/>
          <a:ln>
            <a:noFill/>
          </a:ln>
        </p:spPr>
      </p:sp>
      <p:sp>
        <p:nvSpPr>
          <p:cNvPr id="96" name="CustomShape 5"/>
          <p:cNvSpPr/>
          <p:nvPr/>
        </p:nvSpPr>
        <p:spPr>
          <a:xfrm>
            <a:off x="1152000" y="1728000"/>
            <a:ext cx="144000" cy="144000"/>
          </a:xfrm>
          <a:prstGeom prst="rect">
            <a:avLst/>
          </a:prstGeom>
          <a:solidFill>
            <a:srgbClr val="ffffff"/>
          </a:solidFill>
          <a:ln>
            <a:solidFill>
              <a:srgbClr val="3465a4"/>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CustomShape 1"/>
          <p:cNvSpPr/>
          <p:nvPr/>
        </p:nvSpPr>
        <p:spPr>
          <a:xfrm>
            <a:off x="1010880" y="508680"/>
            <a:ext cx="6389280" cy="590760"/>
          </a:xfrm>
          <a:prstGeom prst="rect">
            <a:avLst/>
          </a:prstGeom>
          <a:noFill/>
          <a:ln>
            <a:noFill/>
          </a:ln>
        </p:spPr>
        <p:style>
          <a:lnRef idx="0"/>
          <a:fillRef idx="0"/>
          <a:effectRef idx="0"/>
          <a:fontRef idx="minor"/>
        </p:style>
        <p:txBody>
          <a:bodyPr lIns="90000" rIns="90000" tIns="45000" bIns="45000" anchor="ctr">
            <a:normAutofit fontScale="77000"/>
          </a:bodyPr>
          <a:p>
            <a:pPr>
              <a:lnSpc>
                <a:spcPct val="90000"/>
              </a:lnSpc>
            </a:pPr>
            <a:r>
              <a:rPr b="0" lang="en-IN" sz="4400" spc="-1" strike="noStrike" cap="all">
                <a:solidFill>
                  <a:srgbClr val="000000"/>
                </a:solidFill>
                <a:latin typeface="Rockwell Condensed"/>
              </a:rPr>
              <a:t>Upload</a:t>
            </a:r>
            <a:endParaRPr b="0" lang="en-IN" sz="4400" spc="-1" strike="noStrike">
              <a:latin typeface="Arial"/>
            </a:endParaRPr>
          </a:p>
        </p:txBody>
      </p:sp>
      <p:pic>
        <p:nvPicPr>
          <p:cNvPr id="153" name="Content Placeholder 7" descr=""/>
          <p:cNvPicPr/>
          <p:nvPr/>
        </p:nvPicPr>
        <p:blipFill>
          <a:blip r:embed="rId1"/>
          <a:stretch/>
        </p:blipFill>
        <p:spPr>
          <a:xfrm>
            <a:off x="1097640" y="2227320"/>
            <a:ext cx="9330840" cy="4252320"/>
          </a:xfrm>
          <a:prstGeom prst="rect">
            <a:avLst/>
          </a:prstGeom>
          <a:ln>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CustomShape 1"/>
          <p:cNvSpPr/>
          <p:nvPr/>
        </p:nvSpPr>
        <p:spPr>
          <a:xfrm>
            <a:off x="1010880" y="508680"/>
            <a:ext cx="2688840" cy="647640"/>
          </a:xfrm>
          <a:prstGeom prst="rect">
            <a:avLst/>
          </a:prstGeom>
          <a:noFill/>
          <a:ln>
            <a:noFill/>
          </a:ln>
        </p:spPr>
        <p:style>
          <a:lnRef idx="0"/>
          <a:fillRef idx="0"/>
          <a:effectRef idx="0"/>
          <a:fontRef idx="minor"/>
        </p:style>
        <p:txBody>
          <a:bodyPr lIns="90000" rIns="90000" tIns="45000" bIns="45000" anchor="ctr">
            <a:normAutofit fontScale="91000"/>
          </a:bodyPr>
          <a:p>
            <a:pPr>
              <a:lnSpc>
                <a:spcPct val="90000"/>
              </a:lnSpc>
            </a:pPr>
            <a:r>
              <a:rPr b="0" lang="en-IN" sz="4400" spc="-1" strike="noStrike" cap="all">
                <a:solidFill>
                  <a:srgbClr val="000000"/>
                </a:solidFill>
                <a:latin typeface="Rockwell Condensed"/>
              </a:rPr>
              <a:t>Result</a:t>
            </a:r>
            <a:endParaRPr b="0" lang="en-IN" sz="4400" spc="-1" strike="noStrike">
              <a:latin typeface="Arial"/>
            </a:endParaRPr>
          </a:p>
        </p:txBody>
      </p:sp>
      <p:pic>
        <p:nvPicPr>
          <p:cNvPr id="155" name="Content Placeholder 5" descr=""/>
          <p:cNvPicPr/>
          <p:nvPr/>
        </p:nvPicPr>
        <p:blipFill>
          <a:blip r:embed="rId1"/>
          <a:stretch/>
        </p:blipFill>
        <p:spPr>
          <a:xfrm>
            <a:off x="1111320" y="2227320"/>
            <a:ext cx="9303480" cy="4252320"/>
          </a:xfrm>
          <a:prstGeom prst="rect">
            <a:avLst/>
          </a:prstGeom>
          <a:ln>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CustomShape 1"/>
          <p:cNvSpPr/>
          <p:nvPr/>
        </p:nvSpPr>
        <p:spPr>
          <a:xfrm>
            <a:off x="1010880" y="508680"/>
            <a:ext cx="9503640" cy="168876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1" lang="en-IN" sz="4400" spc="-1" strike="noStrike" cap="all">
                <a:solidFill>
                  <a:srgbClr val="000000"/>
                </a:solidFill>
                <a:latin typeface="Rockwell Condensed"/>
              </a:rPr>
              <a:t>CONCLUSION</a:t>
            </a:r>
            <a:br/>
            <a:endParaRPr b="0" lang="en-IN" sz="4400" spc="-1" strike="noStrike">
              <a:latin typeface="Arial"/>
            </a:endParaRPr>
          </a:p>
        </p:txBody>
      </p:sp>
      <p:sp>
        <p:nvSpPr>
          <p:cNvPr id="157" name="CustomShape 2"/>
          <p:cNvSpPr/>
          <p:nvPr/>
        </p:nvSpPr>
        <p:spPr>
          <a:xfrm>
            <a:off x="1010880" y="2226960"/>
            <a:ext cx="9503640" cy="4251600"/>
          </a:xfrm>
          <a:prstGeom prst="rect">
            <a:avLst/>
          </a:prstGeom>
          <a:noFill/>
          <a:ln>
            <a:noFill/>
          </a:ln>
        </p:spPr>
        <p:style>
          <a:lnRef idx="0"/>
          <a:fillRef idx="0"/>
          <a:effectRef idx="0"/>
          <a:fontRef idx="minor"/>
        </p:style>
        <p:txBody>
          <a:bodyPr lIns="90000" rIns="90000" tIns="45000" bIns="45000">
            <a:noAutofit/>
          </a:bodyPr>
          <a:p>
            <a:pPr marL="172800" indent="-172080">
              <a:lnSpc>
                <a:spcPct val="90000"/>
              </a:lnSpc>
              <a:spcBef>
                <a:spcPts val="1134"/>
              </a:spcBef>
              <a:buClr>
                <a:srgbClr val="9e3611"/>
              </a:buClr>
              <a:buSzPct val="85000"/>
              <a:buFont typeface="Wingdings" charset="2"/>
              <a:buChar char=""/>
            </a:pPr>
            <a:r>
              <a:rPr b="0" lang="en-IN" sz="2000" spc="-1" strike="noStrike">
                <a:solidFill>
                  <a:srgbClr val="000000"/>
                </a:solidFill>
                <a:latin typeface="Times New Roman"/>
              </a:rPr>
              <a:t>In this project we have successfully classified the images of Medicinal plant, are either matching with each other using the deep learning and Transfer learning. Here, we have considered the dataset of Medicinal plant which will be of different types trained using Mobile net, transfer learning method. After the training we have tested by uploading the image and classified</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CustomShape 1"/>
          <p:cNvSpPr/>
          <p:nvPr/>
        </p:nvSpPr>
        <p:spPr>
          <a:xfrm>
            <a:off x="1010880" y="508680"/>
            <a:ext cx="9503640" cy="168876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1" lang="en-IN" sz="4400" spc="-1" strike="noStrike" cap="all">
                <a:solidFill>
                  <a:srgbClr val="000000"/>
                </a:solidFill>
                <a:latin typeface="Rockwell Condensed"/>
              </a:rPr>
              <a:t>FUTURE SCOPE</a:t>
            </a:r>
            <a:br/>
            <a:endParaRPr b="0" lang="en-IN" sz="4400" spc="-1" strike="noStrike">
              <a:latin typeface="Arial"/>
            </a:endParaRPr>
          </a:p>
        </p:txBody>
      </p:sp>
      <p:sp>
        <p:nvSpPr>
          <p:cNvPr id="159" name="CustomShape 2"/>
          <p:cNvSpPr/>
          <p:nvPr/>
        </p:nvSpPr>
        <p:spPr>
          <a:xfrm>
            <a:off x="1010880" y="2226960"/>
            <a:ext cx="9503640" cy="4251600"/>
          </a:xfrm>
          <a:prstGeom prst="rect">
            <a:avLst/>
          </a:prstGeom>
          <a:noFill/>
          <a:ln>
            <a:noFill/>
          </a:ln>
        </p:spPr>
        <p:style>
          <a:lnRef idx="0"/>
          <a:fillRef idx="0"/>
          <a:effectRef idx="0"/>
          <a:fontRef idx="minor"/>
        </p:style>
        <p:txBody>
          <a:bodyPr lIns="90000" rIns="90000" tIns="45000" bIns="45000">
            <a:noAutofit/>
          </a:bodyPr>
          <a:p>
            <a:pPr marL="172800" indent="-172080">
              <a:lnSpc>
                <a:spcPct val="90000"/>
              </a:lnSpc>
              <a:spcBef>
                <a:spcPts val="1134"/>
              </a:spcBef>
              <a:buClr>
                <a:srgbClr val="9e3611"/>
              </a:buClr>
              <a:buSzPct val="85000"/>
              <a:buFont typeface="Wingdings" charset="2"/>
              <a:buChar char=""/>
            </a:pPr>
            <a:r>
              <a:rPr b="0" lang="en-IN" sz="2000" spc="-1" strike="noStrike">
                <a:solidFill>
                  <a:srgbClr val="000000"/>
                </a:solidFill>
                <a:latin typeface="Times New Roman"/>
              </a:rPr>
              <a:t>This can be utilized in future to classify and detect  the different types of  unique Medicinal plants to classify accurately and use for rare diseases and make a difference in identifying and early treatment..</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CustomShape 1"/>
          <p:cNvSpPr/>
          <p:nvPr/>
        </p:nvSpPr>
        <p:spPr>
          <a:xfrm>
            <a:off x="1010880" y="508680"/>
            <a:ext cx="9675360" cy="123372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IN" sz="4000" spc="-1" strike="noStrike" cap="all">
                <a:solidFill>
                  <a:srgbClr val="000000"/>
                </a:solidFill>
                <a:latin typeface="Rockwell Condensed"/>
              </a:rPr>
              <a:t>HARDWARE AND SOFTWARE REQUIREMENTS</a:t>
            </a:r>
            <a:endParaRPr b="0" lang="en-IN" sz="4000" spc="-1" strike="noStrike">
              <a:latin typeface="Rockwell Condensed"/>
            </a:endParaRPr>
          </a:p>
        </p:txBody>
      </p:sp>
      <p:sp>
        <p:nvSpPr>
          <p:cNvPr id="161" name="CustomShape 2"/>
          <p:cNvSpPr/>
          <p:nvPr/>
        </p:nvSpPr>
        <p:spPr>
          <a:xfrm>
            <a:off x="1010880" y="2226960"/>
            <a:ext cx="3431880" cy="2930040"/>
          </a:xfrm>
          <a:prstGeom prst="rect">
            <a:avLst/>
          </a:prstGeom>
          <a:noFill/>
          <a:ln>
            <a:noFill/>
          </a:ln>
        </p:spPr>
        <p:style>
          <a:lnRef idx="0"/>
          <a:fillRef idx="0"/>
          <a:effectRef idx="0"/>
          <a:fontRef idx="minor"/>
        </p:style>
        <p:txBody>
          <a:bodyPr lIns="90000" rIns="90000" tIns="45000" bIns="45000">
            <a:normAutofit/>
          </a:bodyPr>
          <a:p>
            <a:pPr marL="41040">
              <a:lnSpc>
                <a:spcPct val="90000"/>
              </a:lnSpc>
              <a:spcBef>
                <a:spcPts val="1134"/>
              </a:spcBef>
            </a:pPr>
            <a:r>
              <a:rPr b="1" lang="en-IN" sz="2000" spc="-1" strike="noStrike">
                <a:solidFill>
                  <a:srgbClr val="000000"/>
                </a:solidFill>
                <a:latin typeface="Times New Roman"/>
              </a:rPr>
              <a:t>H/W Specifications:</a:t>
            </a:r>
            <a:endParaRPr b="0" lang="en-IN" sz="2000" spc="-1" strike="noStrike">
              <a:latin typeface="Arial"/>
            </a:endParaRPr>
          </a:p>
          <a:p>
            <a:pPr marL="172800" indent="-172080">
              <a:lnSpc>
                <a:spcPct val="90000"/>
              </a:lnSpc>
              <a:spcBef>
                <a:spcPts val="1134"/>
              </a:spcBef>
              <a:buClr>
                <a:srgbClr val="9e3611"/>
              </a:buClr>
              <a:buSzPct val="85000"/>
              <a:buFont typeface="Wingdings" charset="2"/>
              <a:buChar char=""/>
            </a:pPr>
            <a:r>
              <a:rPr b="0" lang="en-IN" sz="2000" spc="-1" strike="noStrike">
                <a:solidFill>
                  <a:srgbClr val="000000"/>
                </a:solidFill>
                <a:latin typeface="Times New Roman"/>
              </a:rPr>
              <a:t>Processor     :  I5/Intel Processor</a:t>
            </a:r>
            <a:endParaRPr b="0" lang="en-IN" sz="2000" spc="-1" strike="noStrike">
              <a:latin typeface="Arial"/>
            </a:endParaRPr>
          </a:p>
          <a:p>
            <a:pPr marL="172800" indent="-172080">
              <a:lnSpc>
                <a:spcPct val="90000"/>
              </a:lnSpc>
              <a:spcBef>
                <a:spcPts val="1134"/>
              </a:spcBef>
              <a:buClr>
                <a:srgbClr val="9e3611"/>
              </a:buClr>
              <a:buSzPct val="85000"/>
              <a:buFont typeface="Wingdings" charset="2"/>
              <a:buChar char=""/>
            </a:pPr>
            <a:r>
              <a:rPr b="0" lang="en-IN" sz="2000" spc="-1" strike="noStrike">
                <a:solidFill>
                  <a:srgbClr val="000000"/>
                </a:solidFill>
                <a:latin typeface="Times New Roman"/>
              </a:rPr>
              <a:t>RAM            :  8GB (min)</a:t>
            </a:r>
            <a:endParaRPr b="0" lang="en-IN" sz="2000" spc="-1" strike="noStrike">
              <a:latin typeface="Arial"/>
            </a:endParaRPr>
          </a:p>
          <a:p>
            <a:pPr marL="172800" indent="-172080">
              <a:lnSpc>
                <a:spcPct val="90000"/>
              </a:lnSpc>
              <a:spcBef>
                <a:spcPts val="1134"/>
              </a:spcBef>
              <a:buClr>
                <a:srgbClr val="9e3611"/>
              </a:buClr>
              <a:buSzPct val="85000"/>
              <a:buFont typeface="Wingdings" charset="2"/>
              <a:buChar char=""/>
            </a:pPr>
            <a:r>
              <a:rPr b="0" lang="en-IN" sz="2000" spc="-1" strike="noStrike">
                <a:solidFill>
                  <a:srgbClr val="000000"/>
                </a:solidFill>
                <a:latin typeface="Times New Roman"/>
              </a:rPr>
              <a:t>Hard Disk     :  128 GB</a:t>
            </a:r>
            <a:endParaRPr b="0" lang="en-IN" sz="2000" spc="-1" strike="noStrike">
              <a:latin typeface="Arial"/>
            </a:endParaRPr>
          </a:p>
          <a:p>
            <a:pPr marL="41040">
              <a:lnSpc>
                <a:spcPct val="90000"/>
              </a:lnSpc>
              <a:spcBef>
                <a:spcPts val="1134"/>
              </a:spcBef>
            </a:pPr>
            <a:endParaRPr b="0" lang="en-IN" sz="2000" spc="-1" strike="noStrike">
              <a:latin typeface="Arial"/>
            </a:endParaRPr>
          </a:p>
        </p:txBody>
      </p:sp>
      <p:sp>
        <p:nvSpPr>
          <p:cNvPr id="162" name="CustomShape 3"/>
          <p:cNvSpPr/>
          <p:nvPr/>
        </p:nvSpPr>
        <p:spPr>
          <a:xfrm>
            <a:off x="5226480" y="2198160"/>
            <a:ext cx="5802840" cy="2958840"/>
          </a:xfrm>
          <a:prstGeom prst="rect">
            <a:avLst/>
          </a:prstGeom>
          <a:noFill/>
          <a:ln>
            <a:noFill/>
          </a:ln>
        </p:spPr>
        <p:style>
          <a:lnRef idx="0"/>
          <a:fillRef idx="0"/>
          <a:effectRef idx="0"/>
          <a:fontRef idx="minor"/>
        </p:style>
        <p:txBody>
          <a:bodyPr lIns="90000" rIns="90000" tIns="45000" bIns="45000">
            <a:normAutofit/>
          </a:bodyPr>
          <a:p>
            <a:pPr marL="41040">
              <a:lnSpc>
                <a:spcPct val="90000"/>
              </a:lnSpc>
              <a:spcBef>
                <a:spcPts val="1134"/>
              </a:spcBef>
            </a:pPr>
            <a:r>
              <a:rPr b="1" lang="en-IN" sz="2000" spc="-1" strike="noStrike">
                <a:solidFill>
                  <a:srgbClr val="000000"/>
                </a:solidFill>
                <a:latin typeface="Times New Roman"/>
                <a:ea typeface="DejaVu Sans"/>
              </a:rPr>
              <a:t>S/W Specifications:</a:t>
            </a:r>
            <a:endParaRPr b="0" lang="en-IN" sz="2000" spc="-1" strike="noStrike">
              <a:latin typeface="Arial"/>
            </a:endParaRPr>
          </a:p>
          <a:p>
            <a:pPr marL="172800" indent="-172080">
              <a:lnSpc>
                <a:spcPct val="90000"/>
              </a:lnSpc>
              <a:spcBef>
                <a:spcPts val="1134"/>
              </a:spcBef>
              <a:buClr>
                <a:srgbClr val="9e3611"/>
              </a:buClr>
              <a:buSzPct val="85000"/>
              <a:buFont typeface="Wingdings" charset="2"/>
              <a:buChar char=""/>
            </a:pPr>
            <a:r>
              <a:rPr b="0" lang="en-IN" sz="2000" spc="-1" strike="noStrike">
                <a:solidFill>
                  <a:srgbClr val="000000"/>
                </a:solidFill>
                <a:latin typeface="Times New Roman"/>
                <a:ea typeface="DejaVu Sans"/>
              </a:rPr>
              <a:t>Operating System   :   Windows 10</a:t>
            </a:r>
            <a:endParaRPr b="0" lang="en-IN" sz="2000" spc="-1" strike="noStrike">
              <a:latin typeface="Arial"/>
            </a:endParaRPr>
          </a:p>
          <a:p>
            <a:pPr marL="172800" indent="-172080">
              <a:lnSpc>
                <a:spcPct val="90000"/>
              </a:lnSpc>
              <a:spcBef>
                <a:spcPts val="1134"/>
              </a:spcBef>
              <a:buClr>
                <a:srgbClr val="9e3611"/>
              </a:buClr>
              <a:buSzPct val="85000"/>
              <a:buFont typeface="Wingdings" charset="2"/>
              <a:buChar char=""/>
            </a:pPr>
            <a:r>
              <a:rPr b="0" lang="en-IN" sz="2000" spc="-1" strike="noStrike">
                <a:solidFill>
                  <a:srgbClr val="000000"/>
                </a:solidFill>
                <a:latin typeface="Times New Roman"/>
                <a:ea typeface="DejaVu Sans"/>
              </a:rPr>
              <a:t>Server-side Script   :   Python 3.6</a:t>
            </a:r>
            <a:endParaRPr b="0" lang="en-IN" sz="2000" spc="-1" strike="noStrike">
              <a:latin typeface="Arial"/>
            </a:endParaRPr>
          </a:p>
          <a:p>
            <a:pPr marL="172800" indent="-172080">
              <a:lnSpc>
                <a:spcPct val="90000"/>
              </a:lnSpc>
              <a:spcBef>
                <a:spcPts val="1134"/>
              </a:spcBef>
              <a:buClr>
                <a:srgbClr val="9e3611"/>
              </a:buClr>
              <a:buSzPct val="85000"/>
              <a:buFont typeface="Wingdings" charset="2"/>
              <a:buChar char=""/>
            </a:pPr>
            <a:r>
              <a:rPr b="0" lang="en-IN" sz="2000" spc="-1" strike="noStrike">
                <a:solidFill>
                  <a:srgbClr val="000000"/>
                </a:solidFill>
                <a:latin typeface="Times New Roman"/>
                <a:ea typeface="DejaVu Sans"/>
              </a:rPr>
              <a:t>IDE</a:t>
            </a:r>
            <a:r>
              <a:rPr b="0" lang="en-IN" sz="2000" spc="-1" strike="noStrike">
                <a:solidFill>
                  <a:srgbClr val="000000"/>
                </a:solidFill>
                <a:latin typeface="Times New Roman"/>
                <a:ea typeface="DejaVu Sans"/>
              </a:rPr>
              <a:t>	</a:t>
            </a:r>
            <a:r>
              <a:rPr b="0" lang="en-IN" sz="2000" spc="-1" strike="noStrike">
                <a:solidFill>
                  <a:srgbClr val="000000"/>
                </a:solidFill>
                <a:latin typeface="Times New Roman"/>
                <a:ea typeface="DejaVu Sans"/>
              </a:rPr>
              <a:t> </a:t>
            </a:r>
            <a:r>
              <a:rPr b="0" lang="en-IN" sz="2000" spc="-1" strike="noStrike">
                <a:solidFill>
                  <a:srgbClr val="000000"/>
                </a:solidFill>
                <a:latin typeface="Times New Roman"/>
                <a:ea typeface="DejaVu Sans"/>
              </a:rPr>
              <a:t>	</a:t>
            </a:r>
            <a:r>
              <a:rPr b="0" lang="en-IN" sz="2000" spc="-1" strike="noStrike">
                <a:solidFill>
                  <a:srgbClr val="000000"/>
                </a:solidFill>
                <a:latin typeface="Times New Roman"/>
                <a:ea typeface="DejaVu Sans"/>
              </a:rPr>
              <a:t>       : PyCharm, Jupyter notebook</a:t>
            </a:r>
            <a:endParaRPr b="0" lang="en-IN" sz="2000" spc="-1" strike="noStrike">
              <a:latin typeface="Arial"/>
            </a:endParaRPr>
          </a:p>
          <a:p>
            <a:pPr marL="172800" indent="-172080">
              <a:lnSpc>
                <a:spcPct val="90000"/>
              </a:lnSpc>
              <a:spcBef>
                <a:spcPts val="1134"/>
              </a:spcBef>
              <a:buClr>
                <a:srgbClr val="9e3611"/>
              </a:buClr>
              <a:buSzPct val="85000"/>
              <a:buFont typeface="Wingdings" charset="2"/>
              <a:buChar char=""/>
            </a:pPr>
            <a:r>
              <a:rPr b="0" lang="en-IN" sz="2000" spc="-1" strike="noStrike">
                <a:solidFill>
                  <a:srgbClr val="000000"/>
                </a:solidFill>
                <a:latin typeface="Times New Roman"/>
                <a:ea typeface="DejaVu Sans"/>
              </a:rPr>
              <a:t>Libraries Used</a:t>
            </a:r>
            <a:r>
              <a:rPr b="0" lang="en-IN" sz="2000" spc="-1" strike="noStrike">
                <a:solidFill>
                  <a:srgbClr val="000000"/>
                </a:solidFill>
                <a:latin typeface="Times New Roman"/>
                <a:ea typeface="DejaVu Sans"/>
              </a:rPr>
              <a:t>	</a:t>
            </a:r>
            <a:r>
              <a:rPr b="0" lang="en-IN" sz="2000" spc="-1" strike="noStrike">
                <a:solidFill>
                  <a:srgbClr val="000000"/>
                </a:solidFill>
                <a:latin typeface="Times New Roman"/>
                <a:ea typeface="DejaVu Sans"/>
              </a:rPr>
              <a:t>       :   Numpy, IO, OS, Flask, Keras, pandas, tensorflow</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CustomShape 1"/>
          <p:cNvSpPr/>
          <p:nvPr/>
        </p:nvSpPr>
        <p:spPr>
          <a:xfrm>
            <a:off x="1010880" y="508680"/>
            <a:ext cx="7903800" cy="747720"/>
          </a:xfrm>
          <a:prstGeom prst="rect">
            <a:avLst/>
          </a:prstGeom>
          <a:noFill/>
          <a:ln>
            <a:noFill/>
          </a:ln>
        </p:spPr>
        <p:style>
          <a:lnRef idx="0"/>
          <a:fillRef idx="0"/>
          <a:effectRef idx="0"/>
          <a:fontRef idx="minor"/>
        </p:style>
        <p:txBody>
          <a:bodyPr lIns="90000" rIns="90000" tIns="45000" bIns="45000" anchor="ctr">
            <a:normAutofit fontScale="93000"/>
          </a:bodyPr>
          <a:p>
            <a:pPr>
              <a:lnSpc>
                <a:spcPct val="90000"/>
              </a:lnSpc>
            </a:pPr>
            <a:r>
              <a:rPr b="0" lang="en-IN" sz="5100" spc="-1" strike="noStrike" cap="all">
                <a:solidFill>
                  <a:srgbClr val="000000"/>
                </a:solidFill>
                <a:latin typeface="Rockwell Condensed"/>
              </a:rPr>
              <a:t>references</a:t>
            </a:r>
            <a:endParaRPr b="0" lang="en-IN" sz="5100" spc="-1" strike="noStrike">
              <a:latin typeface="Rockwell Condensed"/>
            </a:endParaRPr>
          </a:p>
        </p:txBody>
      </p:sp>
      <p:sp>
        <p:nvSpPr>
          <p:cNvPr id="164" name="CustomShape 2"/>
          <p:cNvSpPr/>
          <p:nvPr/>
        </p:nvSpPr>
        <p:spPr>
          <a:xfrm>
            <a:off x="1010880" y="2226960"/>
            <a:ext cx="9503640" cy="4251600"/>
          </a:xfrm>
          <a:prstGeom prst="rect">
            <a:avLst/>
          </a:prstGeom>
          <a:noFill/>
          <a:ln>
            <a:noFill/>
          </a:ln>
        </p:spPr>
        <p:style>
          <a:lnRef idx="0"/>
          <a:fillRef idx="0"/>
          <a:effectRef idx="0"/>
          <a:fontRef idx="minor"/>
        </p:style>
        <p:txBody>
          <a:bodyPr lIns="90000" rIns="90000" tIns="45000" bIns="45000">
            <a:normAutofit fontScale="69000"/>
          </a:bodyPr>
          <a:p>
            <a:pPr marL="172800" indent="-172080">
              <a:lnSpc>
                <a:spcPct val="90000"/>
              </a:lnSpc>
              <a:spcBef>
                <a:spcPts val="1134"/>
              </a:spcBef>
              <a:buClr>
                <a:srgbClr val="9e3611"/>
              </a:buClr>
              <a:buSzPct val="85000"/>
              <a:buFont typeface="Wingdings" charset="2"/>
              <a:buChar char=""/>
            </a:pPr>
            <a:r>
              <a:rPr b="0" lang="en-IN" sz="1889" spc="-1" strike="noStrike">
                <a:solidFill>
                  <a:srgbClr val="000000"/>
                </a:solidFill>
                <a:latin typeface="Rockwell"/>
              </a:rPr>
              <a:t>Parekh J, Chanda S (2010) Antibacterial and phytochemical studies on twelve species of Indian medicinal plants. Afr J Biomed Res 10:175–181. https://doi.org/10.4314/ajbr.v10i2.50624 </a:t>
            </a:r>
            <a:endParaRPr b="0" lang="en-IN" sz="1889" spc="-1" strike="noStrike">
              <a:latin typeface="Arial"/>
            </a:endParaRPr>
          </a:p>
          <a:p>
            <a:pPr marL="172800" indent="-172080">
              <a:lnSpc>
                <a:spcPct val="90000"/>
              </a:lnSpc>
              <a:spcBef>
                <a:spcPts val="1134"/>
              </a:spcBef>
              <a:buClr>
                <a:srgbClr val="9e3611"/>
              </a:buClr>
              <a:buSzPct val="85000"/>
              <a:buFont typeface="Wingdings" charset="2"/>
              <a:buChar char=""/>
            </a:pPr>
            <a:r>
              <a:rPr b="0" lang="en-IN" sz="1889" spc="-1" strike="noStrike">
                <a:solidFill>
                  <a:srgbClr val="000000"/>
                </a:solidFill>
                <a:latin typeface="Rockwell"/>
              </a:rPr>
              <a:t>Benarba B, Pandiella A (2018) Colorectal cancer and medicinal plants: principle fndings from recent studies. Biomed Pharmacother 107:408–423. https://doi.org/10.1016/j.biopha.2018.08.006 </a:t>
            </a:r>
            <a:endParaRPr b="0" lang="en-IN" sz="1889" spc="-1" strike="noStrike">
              <a:latin typeface="Arial"/>
            </a:endParaRPr>
          </a:p>
          <a:p>
            <a:pPr marL="172800" indent="-172080">
              <a:lnSpc>
                <a:spcPct val="90000"/>
              </a:lnSpc>
              <a:spcBef>
                <a:spcPts val="1134"/>
              </a:spcBef>
              <a:buClr>
                <a:srgbClr val="9e3611"/>
              </a:buClr>
              <a:buSzPct val="85000"/>
              <a:buFont typeface="Wingdings" charset="2"/>
              <a:buChar char=""/>
            </a:pPr>
            <a:r>
              <a:rPr b="0" lang="en-IN" sz="1889" spc="-1" strike="noStrike">
                <a:solidFill>
                  <a:srgbClr val="000000"/>
                </a:solidFill>
                <a:latin typeface="Rockwell"/>
              </a:rPr>
              <a:t>Adhikari B, Marasini BP, Rayamajhee B et al (2021) Potential roles of medicinal plants for the treatment of viral diseases focusing on COVID-19: a review. Phyther Res 35:1298–1312. https:// doi.org/10.1002/ptr.6893 </a:t>
            </a:r>
            <a:endParaRPr b="0" lang="en-IN" sz="1889" spc="-1" strike="noStrike">
              <a:latin typeface="Arial"/>
            </a:endParaRPr>
          </a:p>
          <a:p>
            <a:pPr marL="172800" indent="-172080">
              <a:lnSpc>
                <a:spcPct val="90000"/>
              </a:lnSpc>
              <a:spcBef>
                <a:spcPts val="1134"/>
              </a:spcBef>
              <a:buClr>
                <a:srgbClr val="9e3611"/>
              </a:buClr>
              <a:buSzPct val="85000"/>
              <a:buFont typeface="Wingdings" charset="2"/>
              <a:buChar char=""/>
            </a:pPr>
            <a:r>
              <a:rPr b="0" lang="en-IN" sz="1889" spc="-1" strike="noStrike">
                <a:solidFill>
                  <a:srgbClr val="000000"/>
                </a:solidFill>
                <a:latin typeface="Rockwell"/>
              </a:rPr>
              <a:t>de Freitas Junior LM, de Almeida EB (2017) Medicinal plants for the treatment of obesity: ethnopharmacological approach and chemical and biological studies. Am J Transl Res 9:2050–2064 </a:t>
            </a:r>
            <a:endParaRPr b="0" lang="en-IN" sz="1889" spc="-1" strike="noStrike">
              <a:latin typeface="Arial"/>
            </a:endParaRPr>
          </a:p>
          <a:p>
            <a:pPr marL="172800" indent="-172080">
              <a:lnSpc>
                <a:spcPct val="90000"/>
              </a:lnSpc>
              <a:spcBef>
                <a:spcPts val="1134"/>
              </a:spcBef>
              <a:buClr>
                <a:srgbClr val="9e3611"/>
              </a:buClr>
              <a:buSzPct val="85000"/>
              <a:buFont typeface="Wingdings" charset="2"/>
              <a:buChar char=""/>
            </a:pPr>
            <a:r>
              <a:rPr b="0" lang="en-IN" sz="1889" spc="-1" strike="noStrike">
                <a:solidFill>
                  <a:srgbClr val="000000"/>
                </a:solidFill>
                <a:latin typeface="Rockwell"/>
              </a:rPr>
              <a:t>Wäldchen J, Mäder P (2018) Plant species identifcation using computer vision techniques: a systematic literature review. Arch Comput Methods Eng 25:507–543. https://doi.org/10.1007/ s11831-016-9206-z  </a:t>
            </a:r>
            <a:endParaRPr b="0" lang="en-IN" sz="1889" spc="-1" strike="noStrike">
              <a:latin typeface="Arial"/>
            </a:endParaRPr>
          </a:p>
          <a:p>
            <a:pPr marL="172800" indent="-172080">
              <a:lnSpc>
                <a:spcPct val="90000"/>
              </a:lnSpc>
              <a:spcBef>
                <a:spcPts val="1134"/>
              </a:spcBef>
              <a:buClr>
                <a:srgbClr val="9e3611"/>
              </a:buClr>
              <a:buSzPct val="85000"/>
              <a:buFont typeface="Wingdings" charset="2"/>
              <a:buChar char=""/>
            </a:pPr>
            <a:r>
              <a:rPr b="0" lang="en-IN" sz="1889" spc="-1" strike="noStrike">
                <a:solidFill>
                  <a:srgbClr val="000000"/>
                </a:solidFill>
                <a:latin typeface="Rockwell"/>
              </a:rPr>
              <a:t>Sachar S, Kumar A (2020) Survey of feature extraction and classifcation techniques to identify plant through leaves. Expert Syst Appl. https://doi.org/10.1016/j.eswa.2020.114181</a:t>
            </a:r>
            <a:endParaRPr b="0" lang="en-IN" sz="1889"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CustomShape 1"/>
          <p:cNvSpPr/>
          <p:nvPr/>
        </p:nvSpPr>
        <p:spPr>
          <a:xfrm>
            <a:off x="2482560" y="1523160"/>
            <a:ext cx="6389280" cy="436248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0" lang="en-IN" sz="18000" spc="-1" strike="noStrike" cap="all">
                <a:solidFill>
                  <a:srgbClr val="000000"/>
                </a:solidFill>
                <a:latin typeface="Rockwell Condensed"/>
              </a:rPr>
              <a:t>Thank you</a:t>
            </a:r>
            <a:endParaRPr b="0" lang="en-IN" sz="180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CustomShape 1"/>
          <p:cNvSpPr/>
          <p:nvPr/>
        </p:nvSpPr>
        <p:spPr>
          <a:xfrm>
            <a:off x="1152000" y="1050120"/>
            <a:ext cx="4734720" cy="89388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1" lang="en-IN" sz="5100" spc="-1" strike="noStrike" cap="all">
                <a:solidFill>
                  <a:srgbClr val="000000"/>
                </a:solidFill>
                <a:latin typeface="Rockwell Condensed"/>
              </a:rPr>
              <a:t>introduction</a:t>
            </a:r>
            <a:endParaRPr b="1" lang="en-IN" sz="5100" spc="-1" strike="noStrike">
              <a:latin typeface="Rockwell Condensed"/>
            </a:endParaRPr>
          </a:p>
        </p:txBody>
      </p:sp>
      <p:sp>
        <p:nvSpPr>
          <p:cNvPr id="98" name="CustomShape 2"/>
          <p:cNvSpPr/>
          <p:nvPr/>
        </p:nvSpPr>
        <p:spPr>
          <a:xfrm>
            <a:off x="1010880" y="2226960"/>
            <a:ext cx="10189800" cy="2930040"/>
          </a:xfrm>
          <a:prstGeom prst="rect">
            <a:avLst/>
          </a:prstGeom>
          <a:noFill/>
          <a:ln>
            <a:noFill/>
          </a:ln>
        </p:spPr>
        <p:style>
          <a:lnRef idx="0"/>
          <a:fillRef idx="0"/>
          <a:effectRef idx="0"/>
          <a:fontRef idx="minor"/>
        </p:style>
        <p:txBody>
          <a:bodyPr lIns="90000" rIns="90000" tIns="45000" bIns="45000">
            <a:normAutofit/>
          </a:bodyPr>
          <a:p>
            <a:pPr marL="172800" indent="-172080">
              <a:lnSpc>
                <a:spcPct val="90000"/>
              </a:lnSpc>
              <a:spcBef>
                <a:spcPts val="1134"/>
              </a:spcBef>
              <a:buClr>
                <a:srgbClr val="9e3611"/>
              </a:buClr>
              <a:buSzPct val="85000"/>
              <a:buFont typeface="Wingdings" charset="2"/>
              <a:buChar char=""/>
            </a:pPr>
            <a:r>
              <a:rPr b="0" lang="en-IN" sz="1889" spc="-1" strike="noStrike">
                <a:solidFill>
                  <a:srgbClr val="000000"/>
                </a:solidFill>
                <a:latin typeface="Rockwell"/>
              </a:rPr>
              <a:t>Medicinal Plants are fundamental to the equalization of nature and in individuals lives. They are the source of medicine. Thus, the identification of the medicinal plants is important because medicinal plants are the fundamental part of life on the Earth and allows humans and other organisms to exist by generating the oxygen and food. An advanced plant identification system can be used for quick characterization of medicinal plant species without requiring the expert advice, thus automizing their task.</a:t>
            </a:r>
            <a:endParaRPr b="0" lang="en-IN" sz="1889" spc="-1" strike="noStrike">
              <a:latin typeface="Arial"/>
            </a:endParaRPr>
          </a:p>
          <a:p>
            <a:pPr marL="172800" indent="-172080">
              <a:lnSpc>
                <a:spcPct val="90000"/>
              </a:lnSpc>
              <a:spcBef>
                <a:spcPts val="1134"/>
              </a:spcBef>
              <a:buClr>
                <a:srgbClr val="9e3611"/>
              </a:buClr>
              <a:buSzPct val="85000"/>
              <a:buFont typeface="Wingdings" charset="2"/>
              <a:buChar char=""/>
            </a:pPr>
            <a:r>
              <a:rPr b="0" lang="en-IN" sz="1889" spc="-1" strike="noStrike">
                <a:solidFill>
                  <a:srgbClr val="000000"/>
                </a:solidFill>
                <a:latin typeface="Rockwell"/>
              </a:rPr>
              <a:t>Identification of plants based on the flowers and fruits needs morphological features. Those features are the number of stamens in flower and number of ovaries in fruits. Distinguishing these plants by using the keys is an extremely tedious process and are done only by the botanists. </a:t>
            </a:r>
            <a:endParaRPr b="0" lang="en-IN" sz="1889"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CustomShape 1"/>
          <p:cNvSpPr/>
          <p:nvPr/>
        </p:nvSpPr>
        <p:spPr>
          <a:xfrm>
            <a:off x="154080" y="308520"/>
            <a:ext cx="7261920" cy="483480"/>
          </a:xfrm>
          <a:prstGeom prst="rect">
            <a:avLst/>
          </a:prstGeom>
          <a:noFill/>
          <a:ln>
            <a:noFill/>
          </a:ln>
        </p:spPr>
        <p:style>
          <a:lnRef idx="0"/>
          <a:fillRef idx="0"/>
          <a:effectRef idx="0"/>
          <a:fontRef idx="minor"/>
        </p:style>
        <p:txBody>
          <a:bodyPr lIns="90000" rIns="90000" tIns="45000" bIns="45000" anchor="ctr">
            <a:normAutofit fontScale="42000"/>
          </a:bodyPr>
          <a:p>
            <a:pPr>
              <a:lnSpc>
                <a:spcPct val="90000"/>
              </a:lnSpc>
            </a:pPr>
            <a:r>
              <a:rPr b="1" lang="en-IN" sz="5100" spc="-1" strike="noStrike" cap="all">
                <a:solidFill>
                  <a:srgbClr val="000000"/>
                </a:solidFill>
                <a:latin typeface="Rockwell Condensed"/>
              </a:rPr>
              <a:t>LITERATURE SURVEY</a:t>
            </a:r>
            <a:endParaRPr b="1" lang="en-IN" sz="5100" spc="-1" strike="noStrike">
              <a:latin typeface="Rockwell Condensed"/>
            </a:endParaRPr>
          </a:p>
        </p:txBody>
      </p:sp>
      <p:graphicFrame>
        <p:nvGraphicFramePr>
          <p:cNvPr id="100" name="Table 2"/>
          <p:cNvGraphicFramePr/>
          <p:nvPr/>
        </p:nvGraphicFramePr>
        <p:xfrm>
          <a:off x="172800" y="1153080"/>
          <a:ext cx="11189880" cy="5240160"/>
        </p:xfrm>
        <a:graphic>
          <a:graphicData uri="http://schemas.openxmlformats.org/drawingml/2006/table">
            <a:tbl>
              <a:tblPr/>
              <a:tblGrid>
                <a:gridCol w="859320"/>
                <a:gridCol w="1332000"/>
                <a:gridCol w="1785240"/>
                <a:gridCol w="2105640"/>
                <a:gridCol w="5108040"/>
              </a:tblGrid>
              <a:tr h="793800">
                <a:tc>
                  <a:txBody>
                    <a:bodyPr lIns="80640" rIns="80640">
                      <a:noAutofit/>
                    </a:bodyPr>
                    <a:p>
                      <a:pPr>
                        <a:lnSpc>
                          <a:spcPct val="100000"/>
                        </a:lnSpc>
                      </a:pPr>
                      <a:r>
                        <a:rPr b="1" lang="en-IN" sz="1600" spc="-1" strike="noStrike">
                          <a:solidFill>
                            <a:srgbClr val="ffffff"/>
                          </a:solidFill>
                          <a:latin typeface="Rockwell"/>
                        </a:rPr>
                        <a:t>SL</a:t>
                      </a:r>
                      <a:endParaRPr b="0" lang="en-IN" sz="1600" spc="-1" strike="noStrike">
                        <a:latin typeface="Arial"/>
                      </a:endParaRPr>
                    </a:p>
                    <a:p>
                      <a:pPr>
                        <a:lnSpc>
                          <a:spcPct val="100000"/>
                        </a:lnSpc>
                      </a:pPr>
                      <a:r>
                        <a:rPr b="1" lang="en-IN" sz="1600" spc="-1" strike="noStrike">
                          <a:solidFill>
                            <a:srgbClr val="ffffff"/>
                          </a:solidFill>
                          <a:latin typeface="Rockwell"/>
                        </a:rPr>
                        <a:t>NO</a:t>
                      </a:r>
                      <a:endParaRPr b="0" lang="en-IN" sz="1600" spc="-1" strike="noStrike">
                        <a:latin typeface="Arial"/>
                      </a:endParaRPr>
                    </a:p>
                  </a:txBody>
                  <a:tcPr marL="80640" marR="80640">
                    <a:lnL w="12240">
                      <a:solidFill>
                        <a:srgbClr val="ffffff"/>
                      </a:solidFill>
                    </a:lnL>
                    <a:lnR w="12240">
                      <a:solidFill>
                        <a:srgbClr val="ffffff"/>
                      </a:solidFill>
                    </a:lnR>
                    <a:lnT w="12240">
                      <a:solidFill>
                        <a:srgbClr val="ffffff"/>
                      </a:solidFill>
                    </a:lnT>
                    <a:lnB w="38160">
                      <a:solidFill>
                        <a:srgbClr val="ffffff"/>
                      </a:solidFill>
                    </a:lnB>
                    <a:solidFill>
                      <a:srgbClr val="d34817"/>
                    </a:solidFill>
                  </a:tcPr>
                </a:tc>
                <a:tc>
                  <a:txBody>
                    <a:bodyPr lIns="80640" rIns="80640">
                      <a:noAutofit/>
                    </a:bodyPr>
                    <a:p>
                      <a:pPr>
                        <a:lnSpc>
                          <a:spcPct val="100000"/>
                        </a:lnSpc>
                      </a:pPr>
                      <a:r>
                        <a:rPr b="1" lang="en-IN" sz="1600" spc="-1" strike="noStrike">
                          <a:solidFill>
                            <a:srgbClr val="ffffff"/>
                          </a:solidFill>
                          <a:latin typeface="Rockwell"/>
                        </a:rPr>
                        <a:t>Journal type with year</a:t>
                      </a:r>
                      <a:endParaRPr b="0" lang="en-IN" sz="1600" spc="-1" strike="noStrike">
                        <a:latin typeface="Arial"/>
                      </a:endParaRPr>
                    </a:p>
                  </a:txBody>
                  <a:tcPr marL="80640" marR="80640">
                    <a:lnL w="12240">
                      <a:solidFill>
                        <a:srgbClr val="ffffff"/>
                      </a:solidFill>
                    </a:lnL>
                    <a:lnR w="12240">
                      <a:solidFill>
                        <a:srgbClr val="ffffff"/>
                      </a:solidFill>
                    </a:lnR>
                    <a:lnT w="12240">
                      <a:solidFill>
                        <a:srgbClr val="ffffff"/>
                      </a:solidFill>
                    </a:lnT>
                    <a:lnB w="38160">
                      <a:solidFill>
                        <a:srgbClr val="ffffff"/>
                      </a:solidFill>
                    </a:lnB>
                    <a:solidFill>
                      <a:srgbClr val="d34817"/>
                    </a:solidFill>
                  </a:tcPr>
                </a:tc>
                <a:tc>
                  <a:txBody>
                    <a:bodyPr lIns="80640" rIns="80640">
                      <a:noAutofit/>
                    </a:bodyPr>
                    <a:p>
                      <a:pPr>
                        <a:lnSpc>
                          <a:spcPct val="100000"/>
                        </a:lnSpc>
                      </a:pPr>
                      <a:r>
                        <a:rPr b="1" lang="en-IN" sz="1600" spc="-1" strike="noStrike">
                          <a:solidFill>
                            <a:srgbClr val="ffffff"/>
                          </a:solidFill>
                          <a:latin typeface="Rockwell"/>
                        </a:rPr>
                        <a:t>Authors</a:t>
                      </a:r>
                      <a:endParaRPr b="0" lang="en-IN" sz="1600" spc="-1" strike="noStrike">
                        <a:latin typeface="Arial"/>
                      </a:endParaRPr>
                    </a:p>
                  </a:txBody>
                  <a:tcPr marL="80640" marR="80640">
                    <a:lnL w="12240">
                      <a:solidFill>
                        <a:srgbClr val="ffffff"/>
                      </a:solidFill>
                    </a:lnL>
                    <a:lnR w="12240">
                      <a:solidFill>
                        <a:srgbClr val="ffffff"/>
                      </a:solidFill>
                    </a:lnR>
                    <a:lnT w="12240">
                      <a:solidFill>
                        <a:srgbClr val="ffffff"/>
                      </a:solidFill>
                    </a:lnT>
                    <a:lnB w="38160">
                      <a:solidFill>
                        <a:srgbClr val="ffffff"/>
                      </a:solidFill>
                    </a:lnB>
                    <a:solidFill>
                      <a:srgbClr val="d34817"/>
                    </a:solidFill>
                  </a:tcPr>
                </a:tc>
                <a:tc>
                  <a:txBody>
                    <a:bodyPr lIns="80640" rIns="80640">
                      <a:noAutofit/>
                    </a:bodyPr>
                    <a:p>
                      <a:pPr>
                        <a:lnSpc>
                          <a:spcPct val="100000"/>
                        </a:lnSpc>
                      </a:pPr>
                      <a:r>
                        <a:rPr b="1" lang="en-IN" sz="1600" spc="-1" strike="noStrike">
                          <a:solidFill>
                            <a:srgbClr val="ffffff"/>
                          </a:solidFill>
                          <a:latin typeface="Rockwell"/>
                        </a:rPr>
                        <a:t>Title</a:t>
                      </a:r>
                      <a:endParaRPr b="0" lang="en-IN" sz="1600" spc="-1" strike="noStrike">
                        <a:latin typeface="Arial"/>
                      </a:endParaRPr>
                    </a:p>
                  </a:txBody>
                  <a:tcPr marL="80640" marR="80640">
                    <a:lnL w="12240">
                      <a:solidFill>
                        <a:srgbClr val="ffffff"/>
                      </a:solidFill>
                    </a:lnL>
                    <a:lnR w="12240">
                      <a:solidFill>
                        <a:srgbClr val="ffffff"/>
                      </a:solidFill>
                    </a:lnR>
                    <a:lnT w="12240">
                      <a:solidFill>
                        <a:srgbClr val="ffffff"/>
                      </a:solidFill>
                    </a:lnT>
                    <a:lnB w="38160">
                      <a:solidFill>
                        <a:srgbClr val="ffffff"/>
                      </a:solidFill>
                    </a:lnB>
                    <a:solidFill>
                      <a:srgbClr val="d34817"/>
                    </a:solidFill>
                  </a:tcPr>
                </a:tc>
                <a:tc>
                  <a:txBody>
                    <a:bodyPr lIns="80640" rIns="80640">
                      <a:noAutofit/>
                    </a:bodyPr>
                    <a:p>
                      <a:pPr>
                        <a:lnSpc>
                          <a:spcPct val="100000"/>
                        </a:lnSpc>
                      </a:pPr>
                      <a:r>
                        <a:rPr b="1" lang="en-IN" sz="1600" spc="-1" strike="noStrike">
                          <a:solidFill>
                            <a:srgbClr val="ffffff"/>
                          </a:solidFill>
                          <a:latin typeface="Rockwell"/>
                        </a:rPr>
                        <a:t>Outcomes</a:t>
                      </a:r>
                      <a:endParaRPr b="0" lang="en-IN" sz="1600" spc="-1" strike="noStrike">
                        <a:latin typeface="Arial"/>
                      </a:endParaRPr>
                    </a:p>
                  </a:txBody>
                  <a:tcPr marL="80640" marR="80640">
                    <a:lnL w="12240">
                      <a:solidFill>
                        <a:srgbClr val="ffffff"/>
                      </a:solidFill>
                    </a:lnL>
                    <a:lnR w="12240">
                      <a:solidFill>
                        <a:srgbClr val="ffffff"/>
                      </a:solidFill>
                    </a:lnR>
                    <a:lnT w="12240">
                      <a:solidFill>
                        <a:srgbClr val="ffffff"/>
                      </a:solidFill>
                    </a:lnT>
                    <a:lnB w="38160">
                      <a:solidFill>
                        <a:srgbClr val="ffffff"/>
                      </a:solidFill>
                    </a:lnB>
                    <a:solidFill>
                      <a:srgbClr val="d34817"/>
                    </a:solidFill>
                  </a:tcPr>
                </a:tc>
              </a:tr>
              <a:tr h="1040040">
                <a:tc>
                  <a:txBody>
                    <a:bodyPr lIns="80640" rIns="80640">
                      <a:noAutofit/>
                    </a:bodyPr>
                    <a:p>
                      <a:pPr>
                        <a:lnSpc>
                          <a:spcPct val="100000"/>
                        </a:lnSpc>
                      </a:pPr>
                      <a:r>
                        <a:rPr b="0" lang="en-IN" sz="1600" spc="-1" strike="noStrike">
                          <a:solidFill>
                            <a:srgbClr val="000000"/>
                          </a:solidFill>
                          <a:latin typeface="Rockwell"/>
                        </a:rPr>
                        <a:t>01</a:t>
                      </a:r>
                      <a:endParaRPr b="0" lang="en-IN" sz="1600" spc="-1" strike="noStrike">
                        <a:latin typeface="Arial"/>
                      </a:endParaRPr>
                    </a:p>
                  </a:txBody>
                  <a:tcPr marL="80640" marR="80640">
                    <a:lnL w="12240">
                      <a:solidFill>
                        <a:srgbClr val="ffffff"/>
                      </a:solidFill>
                    </a:lnL>
                    <a:lnR w="12240">
                      <a:solidFill>
                        <a:srgbClr val="ffffff"/>
                      </a:solidFill>
                    </a:lnR>
                    <a:lnT w="12240">
                      <a:solidFill>
                        <a:srgbClr val="ffffff"/>
                      </a:solidFill>
                    </a:lnT>
                    <a:lnB w="12240">
                      <a:solidFill>
                        <a:srgbClr val="ffffff"/>
                      </a:solidFill>
                    </a:lnB>
                    <a:solidFill>
                      <a:srgbClr val="eecfcc"/>
                    </a:solidFill>
                  </a:tcPr>
                </a:tc>
                <a:tc>
                  <a:txBody>
                    <a:bodyPr lIns="80640" rIns="80640">
                      <a:noAutofit/>
                    </a:bodyPr>
                    <a:p>
                      <a:pPr>
                        <a:lnSpc>
                          <a:spcPct val="100000"/>
                        </a:lnSpc>
                      </a:pPr>
                      <a:r>
                        <a:rPr b="0" lang="en-IN" sz="1400" spc="-1" strike="noStrike">
                          <a:solidFill>
                            <a:srgbClr val="000000"/>
                          </a:solidFill>
                          <a:latin typeface="Rockwell"/>
                        </a:rPr>
                        <a:t> </a:t>
                      </a:r>
                      <a:r>
                        <a:rPr b="0" lang="en-IN" sz="1400" spc="-1" strike="noStrike">
                          <a:solidFill>
                            <a:srgbClr val="000000"/>
                          </a:solidFill>
                          <a:latin typeface="Rockwell"/>
                        </a:rPr>
                        <a:t>Springer Nature Switzerland 2022</a:t>
                      </a:r>
                      <a:endParaRPr b="0" lang="en-IN" sz="1400" spc="-1" strike="noStrike">
                        <a:latin typeface="Arial"/>
                      </a:endParaRPr>
                    </a:p>
                  </a:txBody>
                  <a:tcPr marL="80640" marR="80640">
                    <a:lnL w="12240">
                      <a:solidFill>
                        <a:srgbClr val="ffffff"/>
                      </a:solidFill>
                    </a:lnL>
                    <a:lnR w="12240">
                      <a:solidFill>
                        <a:srgbClr val="ffffff"/>
                      </a:solidFill>
                    </a:lnR>
                    <a:lnT w="12240">
                      <a:solidFill>
                        <a:srgbClr val="ffffff"/>
                      </a:solidFill>
                    </a:lnT>
                    <a:lnB w="12240">
                      <a:solidFill>
                        <a:srgbClr val="ffffff"/>
                      </a:solidFill>
                    </a:lnB>
                    <a:solidFill>
                      <a:srgbClr val="eecfcc"/>
                    </a:solidFill>
                  </a:tcPr>
                </a:tc>
                <a:tc>
                  <a:txBody>
                    <a:bodyPr lIns="80640" rIns="80640">
                      <a:noAutofit/>
                    </a:bodyPr>
                    <a:p>
                      <a:pPr>
                        <a:lnSpc>
                          <a:spcPct val="100000"/>
                        </a:lnSpc>
                      </a:pPr>
                      <a:r>
                        <a:rPr b="0" lang="en-IN" sz="1100" spc="-1" strike="noStrike">
                          <a:solidFill>
                            <a:srgbClr val="000000"/>
                          </a:solidFill>
                          <a:latin typeface="Rockwell"/>
                        </a:rPr>
                        <a:t>Silky Sachar</a:t>
                      </a:r>
                      <a:endParaRPr b="0" lang="en-IN" sz="1100" spc="-1" strike="noStrike">
                        <a:latin typeface="Arial"/>
                      </a:endParaRPr>
                    </a:p>
                    <a:p>
                      <a:pPr>
                        <a:lnSpc>
                          <a:spcPct val="100000"/>
                        </a:lnSpc>
                      </a:pPr>
                      <a:r>
                        <a:rPr b="0" lang="en-IN" sz="1100" spc="-1" strike="noStrike">
                          <a:solidFill>
                            <a:srgbClr val="000000"/>
                          </a:solidFill>
                          <a:latin typeface="Rockwell"/>
                        </a:rPr>
                        <a:t>Anuj Kumar</a:t>
                      </a:r>
                      <a:endParaRPr b="0" lang="en-IN" sz="1100" spc="-1" strike="noStrike">
                        <a:latin typeface="Arial"/>
                      </a:endParaRPr>
                    </a:p>
                  </a:txBody>
                  <a:tcPr marL="80640" marR="80640">
                    <a:lnL w="12240">
                      <a:solidFill>
                        <a:srgbClr val="ffffff"/>
                      </a:solidFill>
                    </a:lnL>
                    <a:lnR w="12240">
                      <a:solidFill>
                        <a:srgbClr val="ffffff"/>
                      </a:solidFill>
                    </a:lnR>
                    <a:lnT w="12240">
                      <a:solidFill>
                        <a:srgbClr val="ffffff"/>
                      </a:solidFill>
                    </a:lnT>
                    <a:lnB w="12240">
                      <a:solidFill>
                        <a:srgbClr val="ffffff"/>
                      </a:solidFill>
                    </a:lnB>
                    <a:solidFill>
                      <a:srgbClr val="eecfcc"/>
                    </a:solidFill>
                  </a:tcPr>
                </a:tc>
                <a:tc>
                  <a:txBody>
                    <a:bodyPr lIns="80640" rIns="80640">
                      <a:noAutofit/>
                    </a:bodyPr>
                    <a:p>
                      <a:pPr>
                        <a:lnSpc>
                          <a:spcPct val="100000"/>
                        </a:lnSpc>
                      </a:pPr>
                      <a:r>
                        <a:rPr b="0" lang="en-IN" sz="1200" spc="-1" strike="noStrike">
                          <a:solidFill>
                            <a:srgbClr val="000000"/>
                          </a:solidFill>
                          <a:latin typeface="Rockwell"/>
                        </a:rPr>
                        <a:t>Deep ensemble learning for automatic medicinal leaf identifcation</a:t>
                      </a:r>
                      <a:endParaRPr b="0" lang="en-IN" sz="1200" spc="-1" strike="noStrike">
                        <a:latin typeface="Arial"/>
                      </a:endParaRPr>
                    </a:p>
                  </a:txBody>
                  <a:tcPr marL="80640" marR="80640">
                    <a:lnL w="12240">
                      <a:solidFill>
                        <a:srgbClr val="ffffff"/>
                      </a:solidFill>
                    </a:lnL>
                    <a:lnR w="12240">
                      <a:solidFill>
                        <a:srgbClr val="ffffff"/>
                      </a:solidFill>
                    </a:lnR>
                    <a:lnT w="12240">
                      <a:solidFill>
                        <a:srgbClr val="ffffff"/>
                      </a:solidFill>
                    </a:lnT>
                    <a:lnB w="12240">
                      <a:solidFill>
                        <a:srgbClr val="ffffff"/>
                      </a:solidFill>
                    </a:lnB>
                    <a:solidFill>
                      <a:srgbClr val="eecfcc"/>
                    </a:solidFill>
                  </a:tcPr>
                </a:tc>
                <a:tc>
                  <a:txBody>
                    <a:bodyPr lIns="80640" rIns="80640">
                      <a:noAutofit/>
                    </a:bodyPr>
                    <a:p>
                      <a:pPr>
                        <a:lnSpc>
                          <a:spcPct val="100000"/>
                        </a:lnSpc>
                      </a:pPr>
                      <a:r>
                        <a:rPr b="0" lang="en-IN" sz="1200" spc="-1" strike="noStrike">
                          <a:solidFill>
                            <a:srgbClr val="000000"/>
                          </a:solidFill>
                          <a:latin typeface="Rockwell"/>
                        </a:rPr>
                        <a:t>The therapeutic nature of medicinal plants and their ability to heal many diseases raises the need for their automatic identifcation. Diferent parts of plants that help in their identifcation include root, fruit, bark, stem but leaf images have been widely used as they are an abundant source of information and are also easily available</a:t>
                      </a:r>
                      <a:endParaRPr b="0" lang="en-IN" sz="1200" spc="-1" strike="noStrike">
                        <a:latin typeface="Arial"/>
                      </a:endParaRPr>
                    </a:p>
                  </a:txBody>
                  <a:tcPr marL="80640" marR="80640">
                    <a:lnL w="12240">
                      <a:solidFill>
                        <a:srgbClr val="ffffff"/>
                      </a:solidFill>
                    </a:lnL>
                    <a:lnR w="12240">
                      <a:solidFill>
                        <a:srgbClr val="ffffff"/>
                      </a:solidFill>
                    </a:lnR>
                    <a:lnT w="12240">
                      <a:solidFill>
                        <a:srgbClr val="ffffff"/>
                      </a:solidFill>
                    </a:lnT>
                    <a:lnB w="12240">
                      <a:solidFill>
                        <a:srgbClr val="ffffff"/>
                      </a:solidFill>
                    </a:lnB>
                    <a:solidFill>
                      <a:srgbClr val="eecfcc"/>
                    </a:solidFill>
                  </a:tcPr>
                </a:tc>
              </a:tr>
              <a:tr h="1136520">
                <a:tc>
                  <a:txBody>
                    <a:bodyPr lIns="80640" rIns="80640">
                      <a:noAutofit/>
                    </a:bodyPr>
                    <a:p>
                      <a:pPr>
                        <a:lnSpc>
                          <a:spcPct val="100000"/>
                        </a:lnSpc>
                      </a:pPr>
                      <a:r>
                        <a:rPr b="0" lang="en-IN" sz="1600" spc="-1" strike="noStrike">
                          <a:solidFill>
                            <a:srgbClr val="000000"/>
                          </a:solidFill>
                          <a:latin typeface="Rockwell"/>
                        </a:rPr>
                        <a:t>02</a:t>
                      </a:r>
                      <a:endParaRPr b="0" lang="en-IN" sz="1600" spc="-1" strike="noStrike">
                        <a:latin typeface="Arial"/>
                      </a:endParaRPr>
                    </a:p>
                  </a:txBody>
                  <a:tcPr marL="80640" marR="80640">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lIns="80640" rIns="80640">
                      <a:noAutofit/>
                    </a:bodyPr>
                    <a:p>
                      <a:pPr>
                        <a:lnSpc>
                          <a:spcPct val="100000"/>
                        </a:lnSpc>
                      </a:pPr>
                      <a:r>
                        <a:rPr b="0" lang="en-IN" sz="1400" spc="-1" strike="noStrike">
                          <a:solidFill>
                            <a:srgbClr val="000000"/>
                          </a:solidFill>
                          <a:latin typeface="Rockwell"/>
                        </a:rPr>
                        <a:t>MDPI 2021</a:t>
                      </a:r>
                      <a:endParaRPr b="0" lang="en-IN" sz="1400" spc="-1" strike="noStrike">
                        <a:latin typeface="Arial"/>
                      </a:endParaRPr>
                    </a:p>
                  </a:txBody>
                  <a:tcPr marL="80640" marR="80640">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lIns="80640" rIns="80640">
                      <a:noAutofit/>
                    </a:bodyPr>
                    <a:p>
                      <a:pPr>
                        <a:lnSpc>
                          <a:spcPct val="100000"/>
                        </a:lnSpc>
                      </a:pPr>
                      <a:r>
                        <a:rPr b="0" lang="en-IN" sz="1200" spc="-1" strike="noStrike">
                          <a:solidFill>
                            <a:srgbClr val="000000"/>
                          </a:solidFill>
                          <a:latin typeface="Rockwell"/>
                        </a:rPr>
                        <a:t>Aqib Ali</a:t>
                      </a:r>
                      <a:endParaRPr b="0" lang="en-IN" sz="1200" spc="-1" strike="noStrike">
                        <a:latin typeface="Arial"/>
                      </a:endParaRPr>
                    </a:p>
                    <a:p>
                      <a:pPr>
                        <a:lnSpc>
                          <a:spcPct val="100000"/>
                        </a:lnSpc>
                      </a:pPr>
                      <a:r>
                        <a:rPr b="0" lang="en-IN" sz="1200" spc="-1" strike="noStrike">
                          <a:solidFill>
                            <a:srgbClr val="000000"/>
                          </a:solidFill>
                          <a:latin typeface="Rockwell"/>
                        </a:rPr>
                        <a:t>Samreen Naeem</a:t>
                      </a:r>
                      <a:endParaRPr b="0" lang="en-IN" sz="1200" spc="-1" strike="noStrike">
                        <a:latin typeface="Arial"/>
                      </a:endParaRPr>
                    </a:p>
                    <a:p>
                      <a:pPr>
                        <a:lnSpc>
                          <a:spcPct val="100000"/>
                        </a:lnSpc>
                      </a:pPr>
                      <a:r>
                        <a:rPr b="0" lang="en-IN" sz="1200" spc="-1" strike="noStrike">
                          <a:solidFill>
                            <a:srgbClr val="000000"/>
                          </a:solidFill>
                          <a:latin typeface="Rockwell"/>
                        </a:rPr>
                        <a:t>Christophe Chesneau &amp; team</a:t>
                      </a:r>
                      <a:endParaRPr b="0" lang="en-IN" sz="1200" spc="-1" strike="noStrike">
                        <a:latin typeface="Arial"/>
                      </a:endParaRPr>
                    </a:p>
                  </a:txBody>
                  <a:tcPr marL="80640" marR="80640">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lIns="80640" rIns="80640">
                      <a:noAutofit/>
                    </a:bodyPr>
                    <a:p>
                      <a:pPr>
                        <a:lnSpc>
                          <a:spcPct val="100000"/>
                        </a:lnSpc>
                      </a:pPr>
                      <a:r>
                        <a:rPr b="0" lang="en-IN" sz="1100" spc="-1" strike="noStrike">
                          <a:solidFill>
                            <a:srgbClr val="000000"/>
                          </a:solidFill>
                          <a:latin typeface="Rockwell"/>
                        </a:rPr>
                        <a:t>The Classification of Medicinal Plant Leaves Based on Multispectral and Texture Feature Using Machine Learning Approach </a:t>
                      </a:r>
                      <a:endParaRPr b="0" lang="en-IN" sz="1100" spc="-1" strike="noStrike">
                        <a:latin typeface="Arial"/>
                      </a:endParaRPr>
                    </a:p>
                  </a:txBody>
                  <a:tcPr marL="80640" marR="80640">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lIns="80640" rIns="80640">
                      <a:noAutofit/>
                    </a:bodyPr>
                    <a:p>
                      <a:pPr>
                        <a:lnSpc>
                          <a:spcPct val="100000"/>
                        </a:lnSpc>
                      </a:pPr>
                      <a:r>
                        <a:rPr b="0" lang="en-IN" sz="1200" spc="-1" strike="noStrike">
                          <a:solidFill>
                            <a:srgbClr val="000000"/>
                          </a:solidFill>
                          <a:latin typeface="Rockwell"/>
                        </a:rPr>
                        <a:t>This study proposes the machine learning based classification of medical plant leaves. These plants are commonly named in English as (herbal) Tulsi, Peppermint, Bael, Lemon balm. The multispectral and digital image dataset are collected via a computer vision laboratory setup</a:t>
                      </a:r>
                      <a:endParaRPr b="0" lang="en-IN" sz="1200" spc="-1" strike="noStrike">
                        <a:latin typeface="Arial"/>
                      </a:endParaRPr>
                    </a:p>
                  </a:txBody>
                  <a:tcPr marL="80640" marR="80640">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r>
              <a:tr h="1109160">
                <a:tc>
                  <a:txBody>
                    <a:bodyPr lIns="80640" rIns="80640">
                      <a:noAutofit/>
                    </a:bodyPr>
                    <a:p>
                      <a:pPr>
                        <a:lnSpc>
                          <a:spcPct val="100000"/>
                        </a:lnSpc>
                      </a:pPr>
                      <a:r>
                        <a:rPr b="0" lang="en-IN" sz="1600" spc="-1" strike="noStrike">
                          <a:solidFill>
                            <a:srgbClr val="000000"/>
                          </a:solidFill>
                          <a:latin typeface="Rockwell"/>
                        </a:rPr>
                        <a:t>03</a:t>
                      </a:r>
                      <a:endParaRPr b="0" lang="en-IN" sz="1600" spc="-1" strike="noStrike">
                        <a:latin typeface="Arial"/>
                      </a:endParaRPr>
                    </a:p>
                  </a:txBody>
                  <a:tcPr marL="80640" marR="80640">
                    <a:lnL w="12240">
                      <a:solidFill>
                        <a:srgbClr val="ffffff"/>
                      </a:solidFill>
                    </a:lnL>
                    <a:lnR w="12240">
                      <a:solidFill>
                        <a:srgbClr val="ffffff"/>
                      </a:solidFill>
                    </a:lnR>
                    <a:lnT w="12240">
                      <a:solidFill>
                        <a:srgbClr val="ffffff"/>
                      </a:solidFill>
                    </a:lnT>
                    <a:lnB w="12240">
                      <a:solidFill>
                        <a:srgbClr val="ffffff"/>
                      </a:solidFill>
                    </a:lnB>
                    <a:solidFill>
                      <a:srgbClr val="eecfcc"/>
                    </a:solidFill>
                  </a:tcPr>
                </a:tc>
                <a:tc>
                  <a:txBody>
                    <a:bodyPr lIns="80640" rIns="80640">
                      <a:noAutofit/>
                    </a:bodyPr>
                    <a:p>
                      <a:pPr>
                        <a:lnSpc>
                          <a:spcPct val="100000"/>
                        </a:lnSpc>
                      </a:pPr>
                      <a:r>
                        <a:rPr b="0" lang="en-IN" sz="1600" spc="-1" strike="noStrike">
                          <a:solidFill>
                            <a:srgbClr val="000000"/>
                          </a:solidFill>
                          <a:latin typeface="Rockwell"/>
                        </a:rPr>
                        <a:t>Springer 2022</a:t>
                      </a:r>
                      <a:endParaRPr b="0" lang="en-IN" sz="1600" spc="-1" strike="noStrike">
                        <a:latin typeface="Arial"/>
                      </a:endParaRPr>
                    </a:p>
                  </a:txBody>
                  <a:tcPr marL="80640" marR="80640">
                    <a:lnL w="12240">
                      <a:solidFill>
                        <a:srgbClr val="ffffff"/>
                      </a:solidFill>
                    </a:lnL>
                    <a:lnR w="12240">
                      <a:solidFill>
                        <a:srgbClr val="ffffff"/>
                      </a:solidFill>
                    </a:lnR>
                    <a:lnT w="12240">
                      <a:solidFill>
                        <a:srgbClr val="ffffff"/>
                      </a:solidFill>
                    </a:lnT>
                    <a:lnB w="12240">
                      <a:solidFill>
                        <a:srgbClr val="ffffff"/>
                      </a:solidFill>
                    </a:lnB>
                    <a:solidFill>
                      <a:srgbClr val="eecfcc"/>
                    </a:solidFill>
                  </a:tcPr>
                </a:tc>
                <a:tc>
                  <a:txBody>
                    <a:bodyPr lIns="80640" rIns="80640">
                      <a:noAutofit/>
                    </a:bodyPr>
                    <a:p>
                      <a:pPr>
                        <a:lnSpc>
                          <a:spcPct val="100000"/>
                        </a:lnSpc>
                      </a:pPr>
                      <a:r>
                        <a:rPr b="0" lang="en-IN" sz="1200" spc="-1" strike="noStrike">
                          <a:solidFill>
                            <a:srgbClr val="000000"/>
                          </a:solidFill>
                          <a:latin typeface="Rockwell"/>
                        </a:rPr>
                        <a:t>Silky Sachar</a:t>
                      </a:r>
                      <a:endParaRPr b="0" lang="en-IN" sz="1200" spc="-1" strike="noStrike">
                        <a:latin typeface="Arial"/>
                      </a:endParaRPr>
                    </a:p>
                    <a:p>
                      <a:pPr>
                        <a:lnSpc>
                          <a:spcPct val="100000"/>
                        </a:lnSpc>
                      </a:pPr>
                      <a:r>
                        <a:rPr b="0" lang="en-IN" sz="1200" spc="-1" strike="noStrike">
                          <a:solidFill>
                            <a:srgbClr val="000000"/>
                          </a:solidFill>
                          <a:latin typeface="Rockwell"/>
                        </a:rPr>
                        <a:t>Anuj Kumar</a:t>
                      </a:r>
                      <a:endParaRPr b="0" lang="en-IN" sz="1200" spc="-1" strike="noStrike">
                        <a:latin typeface="Arial"/>
                      </a:endParaRPr>
                    </a:p>
                  </a:txBody>
                  <a:tcPr marL="80640" marR="80640">
                    <a:lnL w="12240">
                      <a:solidFill>
                        <a:srgbClr val="ffffff"/>
                      </a:solidFill>
                    </a:lnL>
                    <a:lnR w="12240">
                      <a:solidFill>
                        <a:srgbClr val="ffffff"/>
                      </a:solidFill>
                    </a:lnR>
                    <a:lnT w="12240">
                      <a:solidFill>
                        <a:srgbClr val="ffffff"/>
                      </a:solidFill>
                    </a:lnT>
                    <a:lnB w="12240">
                      <a:solidFill>
                        <a:srgbClr val="ffffff"/>
                      </a:solidFill>
                    </a:lnB>
                    <a:solidFill>
                      <a:srgbClr val="eecfcc"/>
                    </a:solidFill>
                  </a:tcPr>
                </a:tc>
                <a:tc>
                  <a:txBody>
                    <a:bodyPr lIns="80640" rIns="80640">
                      <a:noAutofit/>
                    </a:bodyPr>
                    <a:p>
                      <a:pPr>
                        <a:lnSpc>
                          <a:spcPct val="100000"/>
                        </a:lnSpc>
                      </a:pPr>
                      <a:r>
                        <a:rPr b="0" lang="en-IN" sz="1200" spc="-1" strike="noStrike">
                          <a:solidFill>
                            <a:srgbClr val="000000"/>
                          </a:solidFill>
                          <a:latin typeface="Rockwell"/>
                        </a:rPr>
                        <a:t>Deep ensemble learning for automatic medicinal leaf identifcation</a:t>
                      </a:r>
                      <a:endParaRPr b="0" lang="en-IN" sz="1200" spc="-1" strike="noStrike">
                        <a:latin typeface="Arial"/>
                      </a:endParaRPr>
                    </a:p>
                  </a:txBody>
                  <a:tcPr marL="80640" marR="80640">
                    <a:lnL w="12240">
                      <a:solidFill>
                        <a:srgbClr val="ffffff"/>
                      </a:solidFill>
                    </a:lnL>
                    <a:lnR w="12240">
                      <a:solidFill>
                        <a:srgbClr val="ffffff"/>
                      </a:solidFill>
                    </a:lnR>
                    <a:lnT w="12240">
                      <a:solidFill>
                        <a:srgbClr val="ffffff"/>
                      </a:solidFill>
                    </a:lnT>
                    <a:lnB w="12240">
                      <a:solidFill>
                        <a:srgbClr val="ffffff"/>
                      </a:solidFill>
                    </a:lnB>
                    <a:solidFill>
                      <a:srgbClr val="eecfcc"/>
                    </a:solidFill>
                  </a:tcPr>
                </a:tc>
                <a:tc>
                  <a:txBody>
                    <a:bodyPr lIns="80640" rIns="80640">
                      <a:noAutofit/>
                    </a:bodyPr>
                    <a:p>
                      <a:pPr>
                        <a:lnSpc>
                          <a:spcPct val="100000"/>
                        </a:lnSpc>
                      </a:pPr>
                      <a:r>
                        <a:rPr b="0" lang="en-IN" sz="1200" spc="-1" strike="noStrike">
                          <a:solidFill>
                            <a:srgbClr val="000000"/>
                          </a:solidFill>
                          <a:latin typeface="Rockwell"/>
                        </a:rPr>
                        <a:t>The therapeutic nature of medicinal plants and their ability to heal many diseases raises the need for their automatic identifcation. Diferent parts of plants that help in their identifcation include root, fruit, bark, stem but leaf images have been widely used as they are an abundant source of information and are also easily available.</a:t>
                      </a:r>
                      <a:endParaRPr b="0" lang="en-IN" sz="1200" spc="-1" strike="noStrike">
                        <a:latin typeface="Arial"/>
                      </a:endParaRPr>
                    </a:p>
                  </a:txBody>
                  <a:tcPr marL="80640" marR="80640">
                    <a:lnL w="12240">
                      <a:solidFill>
                        <a:srgbClr val="ffffff"/>
                      </a:solidFill>
                    </a:lnL>
                    <a:lnR w="12240">
                      <a:solidFill>
                        <a:srgbClr val="ffffff"/>
                      </a:solidFill>
                    </a:lnR>
                    <a:lnT w="12240">
                      <a:solidFill>
                        <a:srgbClr val="ffffff"/>
                      </a:solidFill>
                    </a:lnT>
                    <a:lnB w="12240">
                      <a:solidFill>
                        <a:srgbClr val="ffffff"/>
                      </a:solidFill>
                    </a:lnB>
                    <a:solidFill>
                      <a:srgbClr val="eecfcc"/>
                    </a:solidFill>
                  </a:tcPr>
                </a:tc>
              </a:tr>
              <a:tr h="1161000">
                <a:tc>
                  <a:txBody>
                    <a:bodyPr lIns="80640" rIns="80640">
                      <a:noAutofit/>
                    </a:bodyPr>
                    <a:p>
                      <a:pPr>
                        <a:lnSpc>
                          <a:spcPct val="100000"/>
                        </a:lnSpc>
                      </a:pPr>
                      <a:r>
                        <a:rPr b="0" lang="en-IN" sz="1600" spc="-1" strike="noStrike">
                          <a:solidFill>
                            <a:srgbClr val="000000"/>
                          </a:solidFill>
                          <a:latin typeface="Rockwell"/>
                        </a:rPr>
                        <a:t>04</a:t>
                      </a:r>
                      <a:endParaRPr b="0" lang="en-IN" sz="1600" spc="-1" strike="noStrike">
                        <a:latin typeface="Arial"/>
                      </a:endParaRPr>
                    </a:p>
                  </a:txBody>
                  <a:tcPr marL="80640" marR="80640">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lIns="80640" rIns="80640">
                      <a:noAutofit/>
                    </a:bodyPr>
                    <a:p>
                      <a:pPr>
                        <a:lnSpc>
                          <a:spcPct val="100000"/>
                        </a:lnSpc>
                      </a:pPr>
                      <a:r>
                        <a:rPr b="0" lang="en-IN" sz="1600" spc="-1" strike="noStrike">
                          <a:solidFill>
                            <a:srgbClr val="000000"/>
                          </a:solidFill>
                          <a:latin typeface="Rockwell"/>
                        </a:rPr>
                        <a:t>IJRASET, 2022</a:t>
                      </a:r>
                      <a:endParaRPr b="0" lang="en-IN" sz="1600" spc="-1" strike="noStrike">
                        <a:latin typeface="Arial"/>
                      </a:endParaRPr>
                    </a:p>
                  </a:txBody>
                  <a:tcPr marL="80640" marR="80640">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lIns="80640" rIns="80640">
                      <a:noAutofit/>
                    </a:bodyPr>
                    <a:p>
                      <a:pPr>
                        <a:lnSpc>
                          <a:spcPct val="100000"/>
                        </a:lnSpc>
                      </a:pPr>
                      <a:r>
                        <a:rPr b="0" lang="en-IN" sz="1200" spc="-1" strike="noStrike">
                          <a:solidFill>
                            <a:srgbClr val="000000"/>
                          </a:solidFill>
                          <a:latin typeface="Rockwell"/>
                        </a:rPr>
                        <a:t>R. Upendar Rao</a:t>
                      </a:r>
                      <a:endParaRPr b="0" lang="en-IN" sz="1200" spc="-1" strike="noStrike">
                        <a:latin typeface="Arial"/>
                      </a:endParaRPr>
                    </a:p>
                    <a:p>
                      <a:pPr>
                        <a:lnSpc>
                          <a:spcPct val="100000"/>
                        </a:lnSpc>
                      </a:pPr>
                      <a:r>
                        <a:rPr b="0" lang="en-IN" sz="1200" spc="-1" strike="noStrike">
                          <a:solidFill>
                            <a:srgbClr val="000000"/>
                          </a:solidFill>
                          <a:latin typeface="Rockwell"/>
                        </a:rPr>
                        <a:t>M. Sai Lahari</a:t>
                      </a:r>
                      <a:endParaRPr b="0" lang="en-IN" sz="1200" spc="-1" strike="noStrike">
                        <a:latin typeface="Arial"/>
                      </a:endParaRPr>
                    </a:p>
                    <a:p>
                      <a:pPr>
                        <a:lnSpc>
                          <a:spcPct val="100000"/>
                        </a:lnSpc>
                      </a:pPr>
                      <a:r>
                        <a:rPr b="0" lang="en-IN" sz="1200" spc="-1" strike="noStrike">
                          <a:solidFill>
                            <a:srgbClr val="000000"/>
                          </a:solidFill>
                          <a:latin typeface="Rockwell"/>
                        </a:rPr>
                        <a:t>K. Pavana Sri</a:t>
                      </a:r>
                      <a:endParaRPr b="0" lang="en-IN" sz="1200" spc="-1" strike="noStrike">
                        <a:latin typeface="Arial"/>
                      </a:endParaRPr>
                    </a:p>
                  </a:txBody>
                  <a:tcPr marL="80640" marR="80640">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lIns="80640" rIns="80640">
                      <a:noAutofit/>
                    </a:bodyPr>
                    <a:p>
                      <a:pPr>
                        <a:lnSpc>
                          <a:spcPct val="100000"/>
                        </a:lnSpc>
                      </a:pPr>
                      <a:r>
                        <a:rPr b="0" lang="en-IN" sz="1400" spc="-1" strike="noStrike">
                          <a:solidFill>
                            <a:srgbClr val="000000"/>
                          </a:solidFill>
                          <a:latin typeface="Rockwell"/>
                        </a:rPr>
                        <a:t>Identification of Medicinal Plants using Deep Learning</a:t>
                      </a:r>
                      <a:endParaRPr b="0" lang="en-IN" sz="1400" spc="-1" strike="noStrike">
                        <a:latin typeface="Arial"/>
                      </a:endParaRPr>
                    </a:p>
                  </a:txBody>
                  <a:tcPr marL="80640" marR="80640">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lIns="80640" rIns="80640">
                      <a:noAutofit/>
                    </a:bodyPr>
                    <a:p>
                      <a:pPr>
                        <a:lnSpc>
                          <a:spcPct val="100000"/>
                        </a:lnSpc>
                      </a:pPr>
                      <a:r>
                        <a:rPr b="0" lang="en-IN" sz="1200" spc="-1" strike="noStrike">
                          <a:solidFill>
                            <a:srgbClr val="000000"/>
                          </a:solidFill>
                          <a:latin typeface="Rockwell"/>
                        </a:rPr>
                        <a:t>Identification of the correct medicinal plants that goes in to the preparation of a medicine is very important in ayurvedic, folk and herbal medicinal industry. The main features required to identify a medicinal plant is its leaf shape, color and texture. Color and texture from both sides of the leaf contain deterministic parameters to identify the species</a:t>
                      </a:r>
                      <a:endParaRPr b="0" lang="en-IN" sz="1200" spc="-1" strike="noStrike">
                        <a:latin typeface="Arial"/>
                      </a:endParaRPr>
                    </a:p>
                  </a:txBody>
                  <a:tcPr marL="80640" marR="80640">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r>
            </a:tbl>
          </a:graphicData>
        </a:graphic>
      </p:graphicFrame>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CustomShape 1"/>
          <p:cNvSpPr/>
          <p:nvPr/>
        </p:nvSpPr>
        <p:spPr>
          <a:xfrm>
            <a:off x="1010880" y="508680"/>
            <a:ext cx="5846400" cy="81936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1" lang="en-IN" sz="5100" spc="-1" strike="noStrike" cap="all">
                <a:solidFill>
                  <a:srgbClr val="000000"/>
                </a:solidFill>
                <a:latin typeface="Rockwell Condensed"/>
              </a:rPr>
              <a:t>Existing method</a:t>
            </a:r>
            <a:endParaRPr b="1" lang="en-IN" sz="5100" spc="-1" strike="noStrike">
              <a:latin typeface="Rockwell Condensed"/>
            </a:endParaRPr>
          </a:p>
        </p:txBody>
      </p:sp>
      <p:sp>
        <p:nvSpPr>
          <p:cNvPr id="102" name="CustomShape 2"/>
          <p:cNvSpPr/>
          <p:nvPr/>
        </p:nvSpPr>
        <p:spPr>
          <a:xfrm>
            <a:off x="839520" y="2284200"/>
            <a:ext cx="9332280" cy="1829880"/>
          </a:xfrm>
          <a:prstGeom prst="rect">
            <a:avLst/>
          </a:prstGeom>
          <a:noFill/>
          <a:ln>
            <a:noFill/>
          </a:ln>
        </p:spPr>
        <p:style>
          <a:lnRef idx="0"/>
          <a:fillRef idx="0"/>
          <a:effectRef idx="0"/>
          <a:fontRef idx="minor"/>
        </p:style>
        <p:txBody>
          <a:bodyPr lIns="90000" rIns="90000" tIns="45000" bIns="45000">
            <a:normAutofit/>
          </a:bodyPr>
          <a:p>
            <a:pPr marL="172800" indent="-172080">
              <a:lnSpc>
                <a:spcPct val="90000"/>
              </a:lnSpc>
              <a:spcBef>
                <a:spcPts val="1134"/>
              </a:spcBef>
              <a:buClr>
                <a:srgbClr val="9e3611"/>
              </a:buClr>
              <a:buSzPct val="85000"/>
              <a:buFont typeface="Wingdings" charset="2"/>
              <a:buChar char=""/>
            </a:pPr>
            <a:r>
              <a:rPr b="0" lang="en-IN" sz="2000" spc="-1" strike="noStrike">
                <a:solidFill>
                  <a:srgbClr val="000000"/>
                </a:solidFill>
                <a:latin typeface="Times New Roman"/>
              </a:rPr>
              <a:t>In the existing there are methods implemented to classify medical plant classification in deep learning. In method we are performing the classification medical plant identification using Resnet, vgg16 of deep learning along with the Machine learning methods. As image analysis based approaches for classification of medical plant </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CustomShape 1"/>
          <p:cNvSpPr/>
          <p:nvPr/>
        </p:nvSpPr>
        <p:spPr>
          <a:xfrm>
            <a:off x="1010880" y="508680"/>
            <a:ext cx="9503640" cy="168876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IN" sz="5100" spc="-1" strike="noStrike" cap="all">
                <a:solidFill>
                  <a:srgbClr val="000000"/>
                </a:solidFill>
                <a:latin typeface="Rockwell Condensed"/>
              </a:rPr>
              <a:t>disadvantages</a:t>
            </a:r>
            <a:endParaRPr b="1" lang="en-IN" sz="5100" spc="-1" strike="noStrike">
              <a:latin typeface="Rockwell Condensed"/>
            </a:endParaRPr>
          </a:p>
        </p:txBody>
      </p:sp>
      <p:sp>
        <p:nvSpPr>
          <p:cNvPr id="104" name="CustomShape 2"/>
          <p:cNvSpPr/>
          <p:nvPr/>
        </p:nvSpPr>
        <p:spPr>
          <a:xfrm>
            <a:off x="1010880" y="2226960"/>
            <a:ext cx="9503640" cy="4251600"/>
          </a:xfrm>
          <a:prstGeom prst="rect">
            <a:avLst/>
          </a:prstGeom>
          <a:noFill/>
          <a:ln>
            <a:noFill/>
          </a:ln>
        </p:spPr>
        <p:style>
          <a:lnRef idx="0"/>
          <a:fillRef idx="0"/>
          <a:effectRef idx="0"/>
          <a:fontRef idx="minor"/>
        </p:style>
        <p:txBody>
          <a:bodyPr lIns="90000" rIns="90000" tIns="45000" bIns="45000">
            <a:noAutofit/>
          </a:bodyPr>
          <a:p>
            <a:pPr marL="172800" indent="-172080" algn="just">
              <a:lnSpc>
                <a:spcPct val="150000"/>
              </a:lnSpc>
              <a:buClr>
                <a:srgbClr val="9e3611"/>
              </a:buClr>
              <a:buSzPct val="85000"/>
              <a:buFont typeface="Arial"/>
              <a:buChar char="•"/>
            </a:pPr>
            <a:r>
              <a:rPr b="0" lang="en-IN" sz="2000" spc="-1" strike="noStrike">
                <a:solidFill>
                  <a:srgbClr val="000000"/>
                </a:solidFill>
                <a:latin typeface="Times New Roman"/>
                <a:ea typeface="Calibri"/>
              </a:rPr>
              <a:t>Less accuracy.</a:t>
            </a:r>
            <a:endParaRPr b="0" lang="en-IN" sz="2000" spc="-1" strike="noStrike">
              <a:latin typeface="Arial"/>
            </a:endParaRPr>
          </a:p>
          <a:p>
            <a:pPr marL="172800" indent="-172080" algn="just">
              <a:lnSpc>
                <a:spcPct val="150000"/>
              </a:lnSpc>
              <a:buClr>
                <a:srgbClr val="9e3611"/>
              </a:buClr>
              <a:buSzPct val="85000"/>
              <a:buFont typeface="Arial"/>
              <a:buChar char="•"/>
            </a:pPr>
            <a:r>
              <a:rPr b="0" lang="en-IN" sz="2000" spc="-1" strike="noStrike">
                <a:solidFill>
                  <a:srgbClr val="000000"/>
                </a:solidFill>
                <a:latin typeface="Times New Roman"/>
                <a:ea typeface="Calibri"/>
              </a:rPr>
              <a:t>More Losses.</a:t>
            </a:r>
            <a:endParaRPr b="0" lang="en-IN" sz="2000" spc="-1" strike="noStrike">
              <a:latin typeface="Arial"/>
            </a:endParaRPr>
          </a:p>
          <a:p>
            <a:pPr algn="just">
              <a:lnSpc>
                <a:spcPct val="150000"/>
              </a:lnSpc>
            </a:pPr>
            <a:endParaRPr b="0" lang="en-IN" sz="2000" spc="-1" strike="noStrike">
              <a:latin typeface="Arial"/>
            </a:endParaRPr>
          </a:p>
          <a:p>
            <a:pPr algn="just">
              <a:lnSpc>
                <a:spcPct val="150000"/>
              </a:lnSpc>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CustomShape 1"/>
          <p:cNvSpPr/>
          <p:nvPr/>
        </p:nvSpPr>
        <p:spPr>
          <a:xfrm>
            <a:off x="1203840" y="865800"/>
            <a:ext cx="8825400" cy="647640"/>
          </a:xfrm>
          <a:prstGeom prst="rect">
            <a:avLst/>
          </a:prstGeom>
          <a:noFill/>
          <a:ln>
            <a:noFill/>
          </a:ln>
        </p:spPr>
        <p:style>
          <a:lnRef idx="0"/>
          <a:fillRef idx="0"/>
          <a:effectRef idx="0"/>
          <a:fontRef idx="minor"/>
        </p:style>
        <p:txBody>
          <a:bodyPr lIns="90000" rIns="90000" tIns="45000" bIns="45000" anchor="ctr">
            <a:normAutofit fontScale="66000"/>
          </a:bodyPr>
          <a:p>
            <a:pPr>
              <a:lnSpc>
                <a:spcPct val="90000"/>
              </a:lnSpc>
            </a:pPr>
            <a:r>
              <a:rPr b="1" lang="en-IN" sz="5400" spc="-1" strike="noStrike" cap="all">
                <a:solidFill>
                  <a:srgbClr val="000000"/>
                </a:solidFill>
                <a:latin typeface="Rockwell Condensed"/>
              </a:rPr>
              <a:t>PROPOSED SYSTEM</a:t>
            </a:r>
            <a:endParaRPr b="1" lang="en-IN" sz="5400" spc="-1" strike="noStrike">
              <a:latin typeface="Rockwell Condensed"/>
            </a:endParaRPr>
          </a:p>
        </p:txBody>
      </p:sp>
      <p:sp>
        <p:nvSpPr>
          <p:cNvPr id="106" name="CustomShape 2"/>
          <p:cNvSpPr/>
          <p:nvPr/>
        </p:nvSpPr>
        <p:spPr>
          <a:xfrm>
            <a:off x="1010880" y="2226960"/>
            <a:ext cx="9175320" cy="2372760"/>
          </a:xfrm>
          <a:prstGeom prst="rect">
            <a:avLst/>
          </a:prstGeom>
          <a:noFill/>
          <a:ln>
            <a:noFill/>
          </a:ln>
        </p:spPr>
        <p:style>
          <a:lnRef idx="0"/>
          <a:fillRef idx="0"/>
          <a:effectRef idx="0"/>
          <a:fontRef idx="minor"/>
        </p:style>
        <p:txBody>
          <a:bodyPr lIns="90000" rIns="90000" tIns="45000" bIns="45000">
            <a:noAutofit/>
          </a:bodyPr>
          <a:p>
            <a:pPr marL="172800" indent="-172080">
              <a:lnSpc>
                <a:spcPct val="90000"/>
              </a:lnSpc>
              <a:spcBef>
                <a:spcPts val="1134"/>
              </a:spcBef>
              <a:buClr>
                <a:srgbClr val="9e3611"/>
              </a:buClr>
              <a:buSzPct val="85000"/>
              <a:buFont typeface="Wingdings" charset="2"/>
              <a:buChar char=""/>
            </a:pPr>
            <a:r>
              <a:rPr b="0" lang="en-IN" sz="1889" spc="-1" strike="noStrike">
                <a:solidFill>
                  <a:srgbClr val="000000"/>
                </a:solidFill>
                <a:latin typeface="Times New Roman"/>
              </a:rPr>
              <a:t>In purposed method we are performing the classification of either the image is </a:t>
            </a:r>
            <a:r>
              <a:rPr b="0" lang="en-IN" sz="1800" spc="-1" strike="noStrike">
                <a:solidFill>
                  <a:srgbClr val="000000"/>
                </a:solidFill>
                <a:latin typeface="Times New Roman"/>
              </a:rPr>
              <a:t>medical plant </a:t>
            </a:r>
            <a:r>
              <a:rPr b="0" lang="en-IN" sz="1889" spc="-1" strike="noStrike">
                <a:solidFill>
                  <a:srgbClr val="000000"/>
                </a:solidFill>
                <a:latin typeface="Times New Roman"/>
              </a:rPr>
              <a:t>identification using Mobile net of deep learning along with the Machine learning methods. As image analysis based approaches for </a:t>
            </a:r>
            <a:r>
              <a:rPr b="0" lang="en-IN" sz="1800" spc="-1" strike="noStrike">
                <a:solidFill>
                  <a:srgbClr val="000000"/>
                </a:solidFill>
                <a:latin typeface="Times New Roman"/>
              </a:rPr>
              <a:t>medical plant </a:t>
            </a:r>
            <a:r>
              <a:rPr b="0" lang="en-IN" sz="1889" spc="-1" strike="noStrike">
                <a:solidFill>
                  <a:srgbClr val="000000"/>
                </a:solidFill>
                <a:latin typeface="Times New Roman"/>
              </a:rPr>
              <a:t>classification and authentication. Hence, proper classification is important for the </a:t>
            </a:r>
            <a:r>
              <a:rPr b="0" lang="en-IN" sz="1800" spc="-1" strike="noStrike">
                <a:solidFill>
                  <a:srgbClr val="000000"/>
                </a:solidFill>
                <a:latin typeface="Times New Roman"/>
              </a:rPr>
              <a:t>medical plant </a:t>
            </a:r>
            <a:r>
              <a:rPr b="0" lang="en-IN" sz="1889" spc="-1" strike="noStrike">
                <a:solidFill>
                  <a:srgbClr val="000000"/>
                </a:solidFill>
                <a:latin typeface="Times New Roman"/>
              </a:rPr>
              <a:t>that which will be possible by using our proposed method. Block diagram of proposed method is shown below.</a:t>
            </a:r>
            <a:endParaRPr b="0" lang="en-IN" sz="1889"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CustomShape 1"/>
          <p:cNvSpPr/>
          <p:nvPr/>
        </p:nvSpPr>
        <p:spPr>
          <a:xfrm>
            <a:off x="1010880" y="508680"/>
            <a:ext cx="9503640" cy="168876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en-IN" sz="5100" spc="-1" strike="noStrike" cap="all">
                <a:solidFill>
                  <a:srgbClr val="000000"/>
                </a:solidFill>
                <a:latin typeface="Rockwell Condensed"/>
                <a:ea typeface="Calibri"/>
              </a:rPr>
              <a:t>advantages</a:t>
            </a:r>
            <a:br/>
            <a:endParaRPr b="0" lang="en-IN" sz="5100" spc="-1" strike="noStrike">
              <a:latin typeface="Arial"/>
            </a:endParaRPr>
          </a:p>
        </p:txBody>
      </p:sp>
      <p:sp>
        <p:nvSpPr>
          <p:cNvPr id="108" name="CustomShape 2"/>
          <p:cNvSpPr/>
          <p:nvPr/>
        </p:nvSpPr>
        <p:spPr>
          <a:xfrm>
            <a:off x="1010880" y="2226960"/>
            <a:ext cx="9503640" cy="4251600"/>
          </a:xfrm>
          <a:prstGeom prst="rect">
            <a:avLst/>
          </a:prstGeom>
          <a:noFill/>
          <a:ln>
            <a:noFill/>
          </a:ln>
        </p:spPr>
        <p:style>
          <a:lnRef idx="0"/>
          <a:fillRef idx="0"/>
          <a:effectRef idx="0"/>
          <a:fontRef idx="minor"/>
        </p:style>
        <p:txBody>
          <a:bodyPr lIns="90000" rIns="90000" tIns="45000" bIns="45000">
            <a:noAutofit/>
          </a:bodyPr>
          <a:p>
            <a:pPr marL="285840" indent="-285120">
              <a:lnSpc>
                <a:spcPct val="150000"/>
              </a:lnSpc>
              <a:spcBef>
                <a:spcPts val="1134"/>
              </a:spcBef>
              <a:buClr>
                <a:srgbClr val="9e3611"/>
              </a:buClr>
              <a:buSzPct val="85000"/>
              <a:buFont typeface="Arial"/>
              <a:buChar char="•"/>
            </a:pPr>
            <a:r>
              <a:rPr b="0" lang="en-IN" sz="1889" spc="-1" strike="noStrike">
                <a:solidFill>
                  <a:srgbClr val="000000"/>
                </a:solidFill>
                <a:latin typeface="Times New Roman"/>
              </a:rPr>
              <a:t>Accurate classification</a:t>
            </a:r>
            <a:endParaRPr b="0" lang="en-IN" sz="1889" spc="-1" strike="noStrike">
              <a:latin typeface="Arial"/>
            </a:endParaRPr>
          </a:p>
          <a:p>
            <a:pPr marL="285840" indent="-285120">
              <a:lnSpc>
                <a:spcPct val="150000"/>
              </a:lnSpc>
              <a:spcBef>
                <a:spcPts val="1134"/>
              </a:spcBef>
              <a:buClr>
                <a:srgbClr val="9e3611"/>
              </a:buClr>
              <a:buSzPct val="85000"/>
              <a:buFont typeface="Arial"/>
              <a:buChar char="•"/>
            </a:pPr>
            <a:r>
              <a:rPr b="0" lang="en-IN" sz="1889" spc="-1" strike="noStrike">
                <a:solidFill>
                  <a:srgbClr val="000000"/>
                </a:solidFill>
                <a:latin typeface="Times New Roman"/>
              </a:rPr>
              <a:t>Less complexity</a:t>
            </a:r>
            <a:endParaRPr b="0" lang="en-IN" sz="1889" spc="-1" strike="noStrike">
              <a:latin typeface="Arial"/>
            </a:endParaRPr>
          </a:p>
          <a:p>
            <a:pPr marL="285840" indent="-285120">
              <a:lnSpc>
                <a:spcPct val="150000"/>
              </a:lnSpc>
              <a:spcBef>
                <a:spcPts val="1134"/>
              </a:spcBef>
              <a:buClr>
                <a:srgbClr val="9e3611"/>
              </a:buClr>
              <a:buSzPct val="85000"/>
              <a:buFont typeface="Arial"/>
              <a:buChar char="•"/>
            </a:pPr>
            <a:r>
              <a:rPr b="0" lang="en-IN" sz="1889" spc="-1" strike="noStrike">
                <a:solidFill>
                  <a:srgbClr val="000000"/>
                </a:solidFill>
                <a:latin typeface="Times New Roman"/>
              </a:rPr>
              <a:t>High performance</a:t>
            </a:r>
            <a:endParaRPr b="0" lang="en-IN" sz="1889" spc="-1" strike="noStrike">
              <a:latin typeface="Arial"/>
            </a:endParaRPr>
          </a:p>
          <a:p>
            <a:pPr marL="285840" indent="-285120">
              <a:lnSpc>
                <a:spcPct val="150000"/>
              </a:lnSpc>
              <a:spcBef>
                <a:spcPts val="1134"/>
              </a:spcBef>
              <a:buClr>
                <a:srgbClr val="9e3611"/>
              </a:buClr>
              <a:buSzPct val="85000"/>
              <a:buFont typeface="Arial"/>
              <a:buChar char="•"/>
            </a:pPr>
            <a:r>
              <a:rPr b="0" lang="en-IN" sz="1889" spc="-1" strike="noStrike">
                <a:solidFill>
                  <a:srgbClr val="000000"/>
                </a:solidFill>
                <a:latin typeface="Times New Roman"/>
              </a:rPr>
              <a:t>Easy Identification</a:t>
            </a:r>
            <a:endParaRPr b="0" lang="en-IN" sz="1889" spc="-1" strike="noStrike">
              <a:latin typeface="Arial"/>
            </a:endParaRPr>
          </a:p>
          <a:p>
            <a:pPr>
              <a:lnSpc>
                <a:spcPct val="90000"/>
              </a:lnSpc>
              <a:spcBef>
                <a:spcPts val="1134"/>
              </a:spcBef>
            </a:pPr>
            <a:endParaRPr b="0" lang="en-IN" sz="1889"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TM03090434[[fn=Wood Type]]</Template>
  <TotalTime>736</TotalTime>
  <Application>Document_Manager_Pro/6.3.5.2$Windows_x86 LibreOffice_project/</Application>
  <Words>1773</Words>
  <Paragraphs>166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2022-09-29T04:48:21Z</dcterms:created>
  <dc:creator>VISHWA PRASAD N.B</dc:creator>
  <dc:description/>
  <dc:language>en-IN</dc:language>
  <cp:lastModifiedBy/>
  <dcterms:modified xsi:type="dcterms:W3CDTF">2023-08-10T18:21:54Z</dcterms:modified>
  <cp:revision>111</cp:revision>
  <dc:subject/>
  <dc:title>Lung and Liver disease classification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Custom</vt:lpwstr>
  </property>
  <property fmtid="{D5CDD505-2E9C-101B-9397-08002B2CF9AE}" pid="9" name="ScaleCrop">
    <vt:bool>0</vt:bool>
  </property>
  <property fmtid="{D5CDD505-2E9C-101B-9397-08002B2CF9AE}" pid="10" name="ShareDoc">
    <vt:bool>0</vt:bool>
  </property>
  <property fmtid="{D5CDD505-2E9C-101B-9397-08002B2CF9AE}" pid="11" name="Slides">
    <vt:i4>40</vt:i4>
  </property>
</Properties>
</file>